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12192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Poppins"/>
      <p:regular r:id="rId21"/>
      <p:bold r:id="rId22"/>
      <p:italic r:id="rId23"/>
      <p:boldItalic r:id="rId24"/>
    </p:embeddedFont>
    <p:embeddedFont>
      <p:font typeface="Abril Fatface"/>
      <p:regular r:id="rId25"/>
    </p:embeddedFont>
    <p:embeddedFont>
      <p:font typeface="Barlow Condensed"/>
      <p:regular r:id="rId26"/>
      <p:bold r:id="rId27"/>
      <p:italic r:id="rId28"/>
      <p:boldItalic r:id="rId29"/>
    </p:embeddedFont>
    <p:embeddedFont>
      <p:font typeface="Hind"/>
      <p:regular r:id="rId30"/>
      <p:bold r:id="rId31"/>
    </p:embeddedFont>
    <p:embeddedFont>
      <p:font typeface="Barlow Semi Condensed Black"/>
      <p:bold r:id="rId32"/>
      <p:boldItalic r:id="rId33"/>
    </p:embeddedFont>
    <p:embeddedFont>
      <p:font typeface="Homemade Apple"/>
      <p:regular r:id="rId34"/>
    </p:embeddedFont>
    <p:embeddedFont>
      <p:font typeface="Century Gothic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Poppins-bold.fntdata"/><Relationship Id="rId21" Type="http://schemas.openxmlformats.org/officeDocument/2006/relationships/font" Target="fonts/Poppins-regular.fntdata"/><Relationship Id="rId24" Type="http://schemas.openxmlformats.org/officeDocument/2006/relationships/font" Target="fonts/Poppins-boldItalic.fntdata"/><Relationship Id="rId23" Type="http://schemas.openxmlformats.org/officeDocument/2006/relationships/font" Target="fonts/Poppi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BarlowCondensed-regular.fntdata"/><Relationship Id="rId25" Type="http://schemas.openxmlformats.org/officeDocument/2006/relationships/font" Target="fonts/AbrilFatface-regular.fntdata"/><Relationship Id="rId28" Type="http://schemas.openxmlformats.org/officeDocument/2006/relationships/font" Target="fonts/BarlowCondensed-italic.fntdata"/><Relationship Id="rId27" Type="http://schemas.openxmlformats.org/officeDocument/2006/relationships/font" Target="fonts/BarlowCondense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BarlowCondensed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ind-bold.fntdata"/><Relationship Id="rId30" Type="http://schemas.openxmlformats.org/officeDocument/2006/relationships/font" Target="fonts/Hind-regular.fntdata"/><Relationship Id="rId11" Type="http://schemas.openxmlformats.org/officeDocument/2006/relationships/slide" Target="slides/slide6.xml"/><Relationship Id="rId33" Type="http://schemas.openxmlformats.org/officeDocument/2006/relationships/font" Target="fonts/BarlowSemiCondensedBlack-boldItalic.fntdata"/><Relationship Id="rId10" Type="http://schemas.openxmlformats.org/officeDocument/2006/relationships/slide" Target="slides/slide5.xml"/><Relationship Id="rId32" Type="http://schemas.openxmlformats.org/officeDocument/2006/relationships/font" Target="fonts/BarlowSemiCondensedBlack-bold.fntdata"/><Relationship Id="rId13" Type="http://schemas.openxmlformats.org/officeDocument/2006/relationships/slide" Target="slides/slide8.xml"/><Relationship Id="rId35" Type="http://schemas.openxmlformats.org/officeDocument/2006/relationships/font" Target="fonts/CenturyGothic-regular.fntdata"/><Relationship Id="rId12" Type="http://schemas.openxmlformats.org/officeDocument/2006/relationships/slide" Target="slides/slide7.xml"/><Relationship Id="rId34" Type="http://schemas.openxmlformats.org/officeDocument/2006/relationships/font" Target="fonts/HomemadeApple-regular.fntdata"/><Relationship Id="rId15" Type="http://schemas.openxmlformats.org/officeDocument/2006/relationships/slide" Target="slides/slide10.xml"/><Relationship Id="rId37" Type="http://schemas.openxmlformats.org/officeDocument/2006/relationships/font" Target="fonts/CenturyGothic-italic.fntdata"/><Relationship Id="rId14" Type="http://schemas.openxmlformats.org/officeDocument/2006/relationships/slide" Target="slides/slide9.xml"/><Relationship Id="rId36" Type="http://schemas.openxmlformats.org/officeDocument/2006/relationships/font" Target="fonts/CenturyGothic-bold.fntdata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38" Type="http://schemas.openxmlformats.org/officeDocument/2006/relationships/font" Target="fonts/CenturyGothic-boldItalic.fntdata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073618e6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a073618e6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a073618e60_0_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a073618e60_0_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092a57544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092a57544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bb422312b2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bb422312b2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b422312b2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b422312b2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bb422312b2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bb422312b2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b422312b2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bb422312b2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bb422312b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bb422312b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bb422312b2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bb422312b2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bb422312b2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bb422312b2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bb422312b2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bb422312b2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mania.com/" TargetMode="External"/><Relationship Id="rId3" Type="http://schemas.openxmlformats.org/officeDocument/2006/relationships/image" Target="../media/image4.png"/><Relationship Id="rId4" Type="http://schemas.openxmlformats.org/officeDocument/2006/relationships/hyperlink" Target="https://slidesmania.com/questions-powerpoint-google-slides/can-i-use-these-templates/" TargetMode="External"/><Relationship Id="rId11" Type="http://schemas.openxmlformats.org/officeDocument/2006/relationships/hyperlink" Target="https://www.instagram.com/slidesmania/" TargetMode="External"/><Relationship Id="rId10" Type="http://schemas.openxmlformats.org/officeDocument/2006/relationships/image" Target="../media/image11.png"/><Relationship Id="rId12" Type="http://schemas.openxmlformats.org/officeDocument/2006/relationships/image" Target="../media/image18.png"/><Relationship Id="rId9" Type="http://schemas.openxmlformats.org/officeDocument/2006/relationships/hyperlink" Target="https://www.pinterest.com/slidesmania/" TargetMode="External"/><Relationship Id="rId5" Type="http://schemas.openxmlformats.org/officeDocument/2006/relationships/hyperlink" Target="https://www.facebook.com/SlidesManiaSM/" TargetMode="External"/><Relationship Id="rId6" Type="http://schemas.openxmlformats.org/officeDocument/2006/relationships/image" Target="../media/image2.png"/><Relationship Id="rId7" Type="http://schemas.openxmlformats.org/officeDocument/2006/relationships/hyperlink" Target="https://twitter.com/SlidesManiaSM/" TargetMode="External"/><Relationship Id="rId8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1 Title">
  <p:cSld name="CUSTOM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"/>
          <p:cNvSpPr txBox="1"/>
          <p:nvPr>
            <p:ph type="title"/>
          </p:nvPr>
        </p:nvSpPr>
        <p:spPr>
          <a:xfrm>
            <a:off x="1904425" y="2574575"/>
            <a:ext cx="8054700" cy="1230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None/>
              <a:defRPr sz="7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128" name="Google Shape;128;p2"/>
          <p:cNvSpPr txBox="1"/>
          <p:nvPr>
            <p:ph idx="1" type="subTitle"/>
          </p:nvPr>
        </p:nvSpPr>
        <p:spPr>
          <a:xfrm>
            <a:off x="1605275" y="5968600"/>
            <a:ext cx="8726700" cy="7179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2 Questions">
  <p:cSld name="CUSTOM_18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"/>
          <p:cNvSpPr/>
          <p:nvPr/>
        </p:nvSpPr>
        <p:spPr>
          <a:xfrm>
            <a:off x="576294" y="513215"/>
            <a:ext cx="11039400" cy="583170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457200" rotWithShape="0" algn="t" dir="5400000" dist="114300">
              <a:srgbClr val="000000">
                <a:alpha val="3294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"/>
          <p:cNvSpPr txBox="1"/>
          <p:nvPr>
            <p:ph type="title"/>
          </p:nvPr>
        </p:nvSpPr>
        <p:spPr>
          <a:xfrm>
            <a:off x="1397829" y="1945100"/>
            <a:ext cx="9422700" cy="592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132" name="Google Shape;132;p3"/>
          <p:cNvSpPr txBox="1"/>
          <p:nvPr>
            <p:ph idx="1" type="subTitle"/>
          </p:nvPr>
        </p:nvSpPr>
        <p:spPr>
          <a:xfrm>
            <a:off x="1397825" y="2321425"/>
            <a:ext cx="9422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spcBef>
                <a:spcPts val="21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210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210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210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210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210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210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133" name="Google Shape;133;p3"/>
          <p:cNvSpPr txBox="1"/>
          <p:nvPr>
            <p:ph idx="2" type="body"/>
          </p:nvPr>
        </p:nvSpPr>
        <p:spPr>
          <a:xfrm>
            <a:off x="1514100" y="3782550"/>
            <a:ext cx="2551800" cy="2077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134" name="Google Shape;134;p3"/>
          <p:cNvSpPr txBox="1"/>
          <p:nvPr>
            <p:ph idx="3" type="body"/>
          </p:nvPr>
        </p:nvSpPr>
        <p:spPr>
          <a:xfrm>
            <a:off x="4777638" y="3782550"/>
            <a:ext cx="2551800" cy="2077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135" name="Google Shape;135;p3"/>
          <p:cNvSpPr txBox="1"/>
          <p:nvPr>
            <p:ph idx="4" type="body"/>
          </p:nvPr>
        </p:nvSpPr>
        <p:spPr>
          <a:xfrm>
            <a:off x="8041188" y="3782550"/>
            <a:ext cx="2551800" cy="2077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0 DO NOT REMOVE · SlidesMania">
  <p:cSld name="CUSTOM_19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8" name="Google Shape;138;p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9" name="Google Shape;139;p4">
              <a:hlinkClick r:id="rId2"/>
            </p:cNvPr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5600" y="331100"/>
              <a:ext cx="5101466" cy="2201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" name="Google Shape;140;p4"/>
            <p:cNvSpPr txBox="1"/>
            <p:nvPr/>
          </p:nvSpPr>
          <p:spPr>
            <a:xfrm>
              <a:off x="463500" y="2858061"/>
              <a:ext cx="8956500" cy="24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b="1" sz="3000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lang="en" sz="2700" u="sng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FAQ</a:t>
              </a:r>
              <a:r>
                <a:rPr b="1" lang="en" sz="44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sz="2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141" name="Google Shape;141;p4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cap="flat" cmpd="sng" w="38100">
              <a:solidFill>
                <a:srgbClr val="FFCB2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142" name="Google Shape;142;p4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4">
              <a:hlinkClick r:id="rId7"/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4">
              <a:hlinkClick r:id="rId9"/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4">
              <a:hlinkClick r:id="rId11"/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" name="Google Shape;146;p4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b="1" sz="2400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2 Intro">
  <p:cSld name="CUSTOM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/>
          <p:cNvSpPr/>
          <p:nvPr/>
        </p:nvSpPr>
        <p:spPr>
          <a:xfrm>
            <a:off x="576294" y="513215"/>
            <a:ext cx="11039400" cy="583170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457200" rotWithShape="0" algn="t" dir="5400000" dist="114300">
              <a:srgbClr val="000000">
                <a:alpha val="3294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5"/>
          <p:cNvSpPr txBox="1"/>
          <p:nvPr>
            <p:ph type="title"/>
          </p:nvPr>
        </p:nvSpPr>
        <p:spPr>
          <a:xfrm>
            <a:off x="1474029" y="2021300"/>
            <a:ext cx="9422700" cy="592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150" name="Google Shape;150;p5"/>
          <p:cNvSpPr txBox="1"/>
          <p:nvPr>
            <p:ph idx="1" type="body"/>
          </p:nvPr>
        </p:nvSpPr>
        <p:spPr>
          <a:xfrm>
            <a:off x="1474015" y="2549425"/>
            <a:ext cx="9422700" cy="2077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7 Title and text right">
  <p:cSld name="CUSTOM_16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"/>
          <p:cNvSpPr txBox="1"/>
          <p:nvPr>
            <p:ph type="title"/>
          </p:nvPr>
        </p:nvSpPr>
        <p:spPr>
          <a:xfrm>
            <a:off x="5978200" y="974375"/>
            <a:ext cx="55815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53" name="Google Shape;153;p6"/>
          <p:cNvSpPr txBox="1"/>
          <p:nvPr>
            <p:ph idx="1" type="body"/>
          </p:nvPr>
        </p:nvSpPr>
        <p:spPr>
          <a:xfrm>
            <a:off x="5978300" y="2508425"/>
            <a:ext cx="5581500" cy="3106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accent6"/>
            </a:gs>
            <a:gs pos="100000">
              <a:srgbClr val="000000"/>
            </a:gs>
          </a:gsLst>
          <a:lin ang="2700006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 b="1" sz="4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 b="1" sz="4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 b="1" sz="4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 b="1" sz="4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 b="1" sz="4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 b="1" sz="4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 b="1" sz="4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 b="1" sz="4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 b="1" sz="4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●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92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○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92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■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92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●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92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○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92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■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●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○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Roboto"/>
              <a:buChar char="■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accent2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10" name="Google Shape;10;p1"/>
          <p:cNvGrpSpPr/>
          <p:nvPr/>
        </p:nvGrpSpPr>
        <p:grpSpPr>
          <a:xfrm>
            <a:off x="14262" y="21569"/>
            <a:ext cx="12190197" cy="6762525"/>
            <a:chOff x="-61938" y="-54631"/>
            <a:chExt cx="12190197" cy="6762525"/>
          </a:xfrm>
        </p:grpSpPr>
        <p:sp>
          <p:nvSpPr>
            <p:cNvPr id="11" name="Google Shape;11;p1"/>
            <p:cNvSpPr/>
            <p:nvPr/>
          </p:nvSpPr>
          <p:spPr>
            <a:xfrm>
              <a:off x="7454713" y="3360655"/>
              <a:ext cx="104180" cy="112133"/>
            </a:xfrm>
            <a:custGeom>
              <a:rect b="b" l="l" r="r" t="t"/>
              <a:pathLst>
                <a:path extrusionOk="0" h="115900" w="107680">
                  <a:moveTo>
                    <a:pt x="43462" y="1041"/>
                  </a:moveTo>
                  <a:cubicBezTo>
                    <a:pt x="-23022" y="11138"/>
                    <a:pt x="-7846" y="108483"/>
                    <a:pt x="52606" y="115341"/>
                  </a:cubicBezTo>
                  <a:cubicBezTo>
                    <a:pt x="60162" y="116491"/>
                    <a:pt x="67910" y="115862"/>
                    <a:pt x="75212" y="113500"/>
                  </a:cubicBezTo>
                  <a:cubicBezTo>
                    <a:pt x="133569" y="95656"/>
                    <a:pt x="107343" y="-11659"/>
                    <a:pt x="43462" y="1041"/>
                  </a:cubicBezTo>
                  <a:close/>
                </a:path>
              </a:pathLst>
            </a:custGeom>
            <a:solidFill>
              <a:srgbClr val="FFFFFF">
                <a:alpha val="458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1893342" y="1365537"/>
              <a:ext cx="116024" cy="104261"/>
            </a:xfrm>
            <a:custGeom>
              <a:rect b="b" l="l" r="r" t="t"/>
              <a:pathLst>
                <a:path extrusionOk="0" h="107763" w="119921">
                  <a:moveTo>
                    <a:pt x="104216" y="90656"/>
                  </a:moveTo>
                  <a:cubicBezTo>
                    <a:pt x="109842" y="85354"/>
                    <a:pt x="114186" y="78839"/>
                    <a:pt x="116916" y="71606"/>
                  </a:cubicBezTo>
                  <a:cubicBezTo>
                    <a:pt x="138633" y="14012"/>
                    <a:pt x="36525" y="-31327"/>
                    <a:pt x="7379" y="27537"/>
                  </a:cubicBezTo>
                  <a:cubicBezTo>
                    <a:pt x="-25832" y="86782"/>
                    <a:pt x="61354" y="134598"/>
                    <a:pt x="104216" y="90656"/>
                  </a:cubicBezTo>
                  <a:close/>
                </a:path>
              </a:pathLst>
            </a:custGeom>
            <a:solidFill>
              <a:srgbClr val="FFFFFF">
                <a:alpha val="458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1960217" y="4213916"/>
              <a:ext cx="104156" cy="103402"/>
            </a:xfrm>
            <a:custGeom>
              <a:rect b="b" l="l" r="r" t="t"/>
              <a:pathLst>
                <a:path extrusionOk="0" h="106875" w="107655">
                  <a:moveTo>
                    <a:pt x="9677" y="89227"/>
                  </a:moveTo>
                  <a:cubicBezTo>
                    <a:pt x="43331" y="136281"/>
                    <a:pt x="132105" y="80210"/>
                    <a:pt x="101243" y="26680"/>
                  </a:cubicBezTo>
                  <a:cubicBezTo>
                    <a:pt x="72097" y="-30089"/>
                    <a:pt x="-10770" y="13027"/>
                    <a:pt x="1168" y="69479"/>
                  </a:cubicBezTo>
                  <a:cubicBezTo>
                    <a:pt x="2431" y="76635"/>
                    <a:pt x="5346" y="83398"/>
                    <a:pt x="9677" y="89227"/>
                  </a:cubicBezTo>
                  <a:close/>
                </a:path>
              </a:pathLst>
            </a:custGeom>
            <a:solidFill>
              <a:srgbClr val="FFFFFF">
                <a:alpha val="458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3055341" y="419220"/>
              <a:ext cx="106348" cy="115160"/>
            </a:xfrm>
            <a:custGeom>
              <a:rect b="b" l="l" r="r" t="t"/>
              <a:pathLst>
                <a:path extrusionOk="0" h="119028" w="109920">
                  <a:moveTo>
                    <a:pt x="46182" y="763"/>
                  </a:moveTo>
                  <a:cubicBezTo>
                    <a:pt x="-22208" y="8891"/>
                    <a:pt x="-9825" y="108714"/>
                    <a:pt x="51770" y="118175"/>
                  </a:cubicBezTo>
                  <a:cubicBezTo>
                    <a:pt x="59479" y="119618"/>
                    <a:pt x="67416" y="119227"/>
                    <a:pt x="74947" y="117032"/>
                  </a:cubicBezTo>
                  <a:cubicBezTo>
                    <a:pt x="135272" y="100712"/>
                    <a:pt x="112285" y="-10222"/>
                    <a:pt x="46182" y="763"/>
                  </a:cubicBezTo>
                  <a:close/>
                </a:path>
              </a:pathLst>
            </a:custGeom>
            <a:solidFill>
              <a:srgbClr val="FFFFFF">
                <a:alpha val="458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343516" y="3815082"/>
              <a:ext cx="114569" cy="110318"/>
            </a:xfrm>
            <a:custGeom>
              <a:rect b="b" l="l" r="r" t="t"/>
              <a:pathLst>
                <a:path extrusionOk="0" h="114024" w="118418">
                  <a:moveTo>
                    <a:pt x="6508" y="89389"/>
                  </a:moveTo>
                  <a:cubicBezTo>
                    <a:pt x="35909" y="145015"/>
                    <a:pt x="139858" y="97517"/>
                    <a:pt x="114458" y="35287"/>
                  </a:cubicBezTo>
                  <a:cubicBezTo>
                    <a:pt x="91281" y="-30181"/>
                    <a:pt x="-4414" y="4236"/>
                    <a:pt x="158" y="67037"/>
                  </a:cubicBezTo>
                  <a:cubicBezTo>
                    <a:pt x="520" y="74879"/>
                    <a:pt x="2693" y="82531"/>
                    <a:pt x="6508" y="89389"/>
                  </a:cubicBezTo>
                  <a:close/>
                </a:path>
              </a:pathLst>
            </a:custGeom>
            <a:solidFill>
              <a:srgbClr val="FFFFFF">
                <a:alpha val="458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443858" y="5722809"/>
              <a:ext cx="106114" cy="101405"/>
            </a:xfrm>
            <a:custGeom>
              <a:rect b="b" l="l" r="r" t="t"/>
              <a:pathLst>
                <a:path extrusionOk="0" h="104811" w="109679">
                  <a:moveTo>
                    <a:pt x="92189" y="92030"/>
                  </a:moveTo>
                  <a:cubicBezTo>
                    <a:pt x="140259" y="50565"/>
                    <a:pt x="79489" y="-19603"/>
                    <a:pt x="27356" y="5162"/>
                  </a:cubicBezTo>
                  <a:cubicBezTo>
                    <a:pt x="20766" y="8032"/>
                    <a:pt x="14923" y="12382"/>
                    <a:pt x="10274" y="17862"/>
                  </a:cubicBezTo>
                  <a:cubicBezTo>
                    <a:pt x="-27445" y="61550"/>
                    <a:pt x="47549" y="134385"/>
                    <a:pt x="92189" y="92030"/>
                  </a:cubicBezTo>
                  <a:close/>
                </a:path>
              </a:pathLst>
            </a:custGeom>
            <a:solidFill>
              <a:srgbClr val="FFFFFF">
                <a:alpha val="458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5222815" y="5832046"/>
              <a:ext cx="117962" cy="108221"/>
            </a:xfrm>
            <a:custGeom>
              <a:rect b="b" l="l" r="r" t="t"/>
              <a:pathLst>
                <a:path extrusionOk="0" h="111856" w="121925">
                  <a:moveTo>
                    <a:pt x="101081" y="99553"/>
                  </a:moveTo>
                  <a:cubicBezTo>
                    <a:pt x="107481" y="94924"/>
                    <a:pt x="112701" y="88859"/>
                    <a:pt x="116321" y="81836"/>
                  </a:cubicBezTo>
                  <a:cubicBezTo>
                    <a:pt x="146165" y="26401"/>
                    <a:pt x="48883" y="-33480"/>
                    <a:pt x="11355" y="22273"/>
                  </a:cubicBezTo>
                  <a:cubicBezTo>
                    <a:pt x="-30111" y="77899"/>
                    <a:pt x="51677" y="138351"/>
                    <a:pt x="101081" y="99553"/>
                  </a:cubicBezTo>
                  <a:close/>
                </a:path>
              </a:pathLst>
            </a:custGeom>
            <a:solidFill>
              <a:srgbClr val="FFFFFF">
                <a:alpha val="458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5723462" y="1782621"/>
              <a:ext cx="115753" cy="103020"/>
            </a:xfrm>
            <a:custGeom>
              <a:rect b="b" l="l" r="r" t="t"/>
              <a:pathLst>
                <a:path extrusionOk="0" h="106481" w="119641">
                  <a:moveTo>
                    <a:pt x="110466" y="80451"/>
                  </a:moveTo>
                  <a:cubicBezTo>
                    <a:pt x="114898" y="74133"/>
                    <a:pt x="117812" y="66875"/>
                    <a:pt x="118975" y="59242"/>
                  </a:cubicBezTo>
                  <a:cubicBezTo>
                    <a:pt x="129135" y="-1527"/>
                    <a:pt x="20169" y="-26292"/>
                    <a:pt x="2960" y="37145"/>
                  </a:cubicBezTo>
                  <a:cubicBezTo>
                    <a:pt x="-17868" y="101788"/>
                    <a:pt x="76874" y="131823"/>
                    <a:pt x="110466" y="80451"/>
                  </a:cubicBezTo>
                  <a:close/>
                </a:path>
              </a:pathLst>
            </a:custGeom>
            <a:solidFill>
              <a:srgbClr val="FFFFFF">
                <a:alpha val="458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5570648" y="3994950"/>
              <a:ext cx="98468" cy="109149"/>
            </a:xfrm>
            <a:custGeom>
              <a:rect b="b" l="l" r="r" t="t"/>
              <a:pathLst>
                <a:path extrusionOk="0" h="112815" w="101776">
                  <a:moveTo>
                    <a:pt x="86208" y="14999"/>
                  </a:moveTo>
                  <a:cubicBezTo>
                    <a:pt x="81249" y="9678"/>
                    <a:pt x="75115" y="5595"/>
                    <a:pt x="68301" y="3061"/>
                  </a:cubicBezTo>
                  <a:cubicBezTo>
                    <a:pt x="14326" y="-18211"/>
                    <a:pt x="-29743" y="77356"/>
                    <a:pt x="25375" y="105614"/>
                  </a:cubicBezTo>
                  <a:cubicBezTo>
                    <a:pt x="80811" y="137427"/>
                    <a:pt x="127038" y="55956"/>
                    <a:pt x="86208" y="14999"/>
                  </a:cubicBezTo>
                  <a:close/>
                </a:path>
              </a:pathLst>
            </a:custGeom>
            <a:solidFill>
              <a:srgbClr val="FFFFFF">
                <a:alpha val="458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3175898" y="2474827"/>
              <a:ext cx="107204" cy="95458"/>
            </a:xfrm>
            <a:custGeom>
              <a:rect b="b" l="l" r="r" t="t"/>
              <a:pathLst>
                <a:path extrusionOk="0" h="98665" w="110805">
                  <a:moveTo>
                    <a:pt x="1552" y="38665"/>
                  </a:moveTo>
                  <a:cubicBezTo>
                    <a:pt x="-12862" y="100005"/>
                    <a:pt x="77180" y="120707"/>
                    <a:pt x="104295" y="70415"/>
                  </a:cubicBezTo>
                  <a:cubicBezTo>
                    <a:pt x="107991" y="64242"/>
                    <a:pt x="110169" y="57276"/>
                    <a:pt x="110645" y="50095"/>
                  </a:cubicBezTo>
                  <a:cubicBezTo>
                    <a:pt x="115407" y="-6738"/>
                    <a:pt x="12664" y="-21407"/>
                    <a:pt x="1552" y="38665"/>
                  </a:cubicBezTo>
                  <a:close/>
                </a:path>
              </a:pathLst>
            </a:custGeom>
            <a:solidFill>
              <a:srgbClr val="FFFFFF">
                <a:alpha val="458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3456703" y="4297470"/>
              <a:ext cx="116024" cy="104261"/>
            </a:xfrm>
            <a:custGeom>
              <a:rect b="b" l="l" r="r" t="t"/>
              <a:pathLst>
                <a:path extrusionOk="0" h="107763" w="119921">
                  <a:moveTo>
                    <a:pt x="104216" y="90656"/>
                  </a:moveTo>
                  <a:cubicBezTo>
                    <a:pt x="109842" y="85354"/>
                    <a:pt x="114186" y="78839"/>
                    <a:pt x="116916" y="71606"/>
                  </a:cubicBezTo>
                  <a:cubicBezTo>
                    <a:pt x="138633" y="14012"/>
                    <a:pt x="36525" y="-31327"/>
                    <a:pt x="7379" y="27537"/>
                  </a:cubicBezTo>
                  <a:cubicBezTo>
                    <a:pt x="-25832" y="86782"/>
                    <a:pt x="61354" y="134598"/>
                    <a:pt x="104216" y="90656"/>
                  </a:cubicBezTo>
                  <a:close/>
                </a:path>
              </a:pathLst>
            </a:custGeom>
            <a:solidFill>
              <a:srgbClr val="FFFFFF">
                <a:alpha val="458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4618702" y="3351153"/>
              <a:ext cx="106348" cy="115160"/>
            </a:xfrm>
            <a:custGeom>
              <a:rect b="b" l="l" r="r" t="t"/>
              <a:pathLst>
                <a:path extrusionOk="0" h="119028" w="109920">
                  <a:moveTo>
                    <a:pt x="46182" y="763"/>
                  </a:moveTo>
                  <a:cubicBezTo>
                    <a:pt x="-22208" y="8891"/>
                    <a:pt x="-9825" y="108714"/>
                    <a:pt x="51770" y="118175"/>
                  </a:cubicBezTo>
                  <a:cubicBezTo>
                    <a:pt x="59479" y="119618"/>
                    <a:pt x="67416" y="119227"/>
                    <a:pt x="74947" y="117032"/>
                  </a:cubicBezTo>
                  <a:cubicBezTo>
                    <a:pt x="135272" y="100712"/>
                    <a:pt x="112285" y="-10222"/>
                    <a:pt x="46182" y="763"/>
                  </a:cubicBezTo>
                  <a:close/>
                </a:path>
              </a:pathLst>
            </a:custGeom>
            <a:solidFill>
              <a:srgbClr val="FFFFFF">
                <a:alpha val="458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4739259" y="5406760"/>
              <a:ext cx="107204" cy="95458"/>
            </a:xfrm>
            <a:custGeom>
              <a:rect b="b" l="l" r="r" t="t"/>
              <a:pathLst>
                <a:path extrusionOk="0" h="98665" w="110805">
                  <a:moveTo>
                    <a:pt x="1552" y="38665"/>
                  </a:moveTo>
                  <a:cubicBezTo>
                    <a:pt x="-12862" y="100005"/>
                    <a:pt x="77180" y="120707"/>
                    <a:pt x="104295" y="70415"/>
                  </a:cubicBezTo>
                  <a:cubicBezTo>
                    <a:pt x="107991" y="64242"/>
                    <a:pt x="110169" y="57276"/>
                    <a:pt x="110645" y="50095"/>
                  </a:cubicBezTo>
                  <a:cubicBezTo>
                    <a:pt x="115407" y="-6738"/>
                    <a:pt x="12664" y="-21407"/>
                    <a:pt x="1552" y="38665"/>
                  </a:cubicBezTo>
                  <a:close/>
                </a:path>
              </a:pathLst>
            </a:custGeom>
            <a:solidFill>
              <a:srgbClr val="FFFFFF">
                <a:alpha val="458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937562" y="954764"/>
              <a:ext cx="116024" cy="104261"/>
            </a:xfrm>
            <a:custGeom>
              <a:rect b="b" l="l" r="r" t="t"/>
              <a:pathLst>
                <a:path extrusionOk="0" h="107763" w="119921">
                  <a:moveTo>
                    <a:pt x="104216" y="90656"/>
                  </a:moveTo>
                  <a:cubicBezTo>
                    <a:pt x="109842" y="85354"/>
                    <a:pt x="114186" y="78839"/>
                    <a:pt x="116916" y="71606"/>
                  </a:cubicBezTo>
                  <a:cubicBezTo>
                    <a:pt x="138633" y="14012"/>
                    <a:pt x="36525" y="-31327"/>
                    <a:pt x="7379" y="27537"/>
                  </a:cubicBezTo>
                  <a:cubicBezTo>
                    <a:pt x="-25832" y="86782"/>
                    <a:pt x="61354" y="134598"/>
                    <a:pt x="104216" y="90656"/>
                  </a:cubicBezTo>
                  <a:close/>
                </a:path>
              </a:pathLst>
            </a:custGeom>
            <a:solidFill>
              <a:srgbClr val="FFFFFF">
                <a:alpha val="458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551011" y="2421236"/>
              <a:ext cx="116024" cy="104261"/>
            </a:xfrm>
            <a:custGeom>
              <a:rect b="b" l="l" r="r" t="t"/>
              <a:pathLst>
                <a:path extrusionOk="0" h="107763" w="119921">
                  <a:moveTo>
                    <a:pt x="104216" y="90656"/>
                  </a:moveTo>
                  <a:cubicBezTo>
                    <a:pt x="109842" y="85354"/>
                    <a:pt x="114186" y="78839"/>
                    <a:pt x="116916" y="71606"/>
                  </a:cubicBezTo>
                  <a:cubicBezTo>
                    <a:pt x="138633" y="14012"/>
                    <a:pt x="36525" y="-31327"/>
                    <a:pt x="7379" y="27537"/>
                  </a:cubicBezTo>
                  <a:cubicBezTo>
                    <a:pt x="-25832" y="86782"/>
                    <a:pt x="61354" y="134598"/>
                    <a:pt x="104216" y="90656"/>
                  </a:cubicBezTo>
                  <a:close/>
                </a:path>
              </a:pathLst>
            </a:custGeom>
            <a:solidFill>
              <a:srgbClr val="FFFFFF">
                <a:alpha val="458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oogle Shape;26;p1"/>
            <p:cNvGrpSpPr/>
            <p:nvPr/>
          </p:nvGrpSpPr>
          <p:grpSpPr>
            <a:xfrm>
              <a:off x="184324" y="-54631"/>
              <a:ext cx="10683355" cy="2497344"/>
              <a:chOff x="135815" y="2828480"/>
              <a:chExt cx="8869535" cy="2073345"/>
            </a:xfrm>
          </p:grpSpPr>
          <p:sp>
            <p:nvSpPr>
              <p:cNvPr id="27" name="Google Shape;27;p1"/>
              <p:cNvSpPr/>
              <p:nvPr/>
            </p:nvSpPr>
            <p:spPr>
              <a:xfrm>
                <a:off x="2005925" y="3956525"/>
                <a:ext cx="96300" cy="96300"/>
              </a:xfrm>
              <a:prstGeom prst="donut">
                <a:avLst>
                  <a:gd fmla="val 22068" name="adj"/>
                </a:avLst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28;p1"/>
              <p:cNvSpPr/>
              <p:nvPr/>
            </p:nvSpPr>
            <p:spPr>
              <a:xfrm>
                <a:off x="2320790" y="4086477"/>
                <a:ext cx="58200" cy="58200"/>
              </a:xfrm>
              <a:prstGeom prst="ellipse">
                <a:avLst/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29;p1"/>
              <p:cNvSpPr/>
              <p:nvPr/>
            </p:nvSpPr>
            <p:spPr>
              <a:xfrm>
                <a:off x="2102225" y="4326630"/>
                <a:ext cx="124800" cy="124800"/>
              </a:xfrm>
              <a:prstGeom prst="donut">
                <a:avLst>
                  <a:gd fmla="val 13795" name="adj"/>
                </a:avLst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30;p1"/>
              <p:cNvSpPr/>
              <p:nvPr/>
            </p:nvSpPr>
            <p:spPr>
              <a:xfrm>
                <a:off x="268650" y="4401625"/>
                <a:ext cx="96300" cy="96300"/>
              </a:xfrm>
              <a:prstGeom prst="donut">
                <a:avLst>
                  <a:gd fmla="val 22068" name="adj"/>
                </a:avLst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31;p1"/>
              <p:cNvSpPr/>
              <p:nvPr/>
            </p:nvSpPr>
            <p:spPr>
              <a:xfrm>
                <a:off x="2719290" y="4420677"/>
                <a:ext cx="58200" cy="58200"/>
              </a:xfrm>
              <a:prstGeom prst="ellipse">
                <a:avLst/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32;p1"/>
              <p:cNvSpPr/>
              <p:nvPr/>
            </p:nvSpPr>
            <p:spPr>
              <a:xfrm>
                <a:off x="2777500" y="4589780"/>
                <a:ext cx="124800" cy="124800"/>
              </a:xfrm>
              <a:prstGeom prst="donut">
                <a:avLst>
                  <a:gd fmla="val 13795" name="adj"/>
                </a:avLst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33;p1"/>
              <p:cNvSpPr/>
              <p:nvPr/>
            </p:nvSpPr>
            <p:spPr>
              <a:xfrm>
                <a:off x="6258675" y="4230325"/>
                <a:ext cx="96300" cy="96300"/>
              </a:xfrm>
              <a:prstGeom prst="donut">
                <a:avLst>
                  <a:gd fmla="val 22068" name="adj"/>
                </a:avLst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4;p1"/>
              <p:cNvSpPr/>
              <p:nvPr/>
            </p:nvSpPr>
            <p:spPr>
              <a:xfrm>
                <a:off x="1669290" y="4656377"/>
                <a:ext cx="58200" cy="58200"/>
              </a:xfrm>
              <a:prstGeom prst="ellipse">
                <a:avLst/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35;p1"/>
              <p:cNvSpPr/>
              <p:nvPr/>
            </p:nvSpPr>
            <p:spPr>
              <a:xfrm>
                <a:off x="1015700" y="3350030"/>
                <a:ext cx="124800" cy="124800"/>
              </a:xfrm>
              <a:prstGeom prst="donut">
                <a:avLst>
                  <a:gd fmla="val 13795" name="adj"/>
                </a:avLst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36;p1"/>
              <p:cNvSpPr/>
              <p:nvPr/>
            </p:nvSpPr>
            <p:spPr>
              <a:xfrm>
                <a:off x="4283275" y="4184350"/>
                <a:ext cx="96300" cy="96300"/>
              </a:xfrm>
              <a:prstGeom prst="donut">
                <a:avLst>
                  <a:gd fmla="val 22068" name="adj"/>
                </a:avLst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7;p1"/>
              <p:cNvSpPr/>
              <p:nvPr/>
            </p:nvSpPr>
            <p:spPr>
              <a:xfrm>
                <a:off x="6085040" y="4656377"/>
                <a:ext cx="58200" cy="58200"/>
              </a:xfrm>
              <a:prstGeom prst="ellipse">
                <a:avLst/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8;p1"/>
              <p:cNvSpPr/>
              <p:nvPr/>
            </p:nvSpPr>
            <p:spPr>
              <a:xfrm>
                <a:off x="6570650" y="4497930"/>
                <a:ext cx="124800" cy="124800"/>
              </a:xfrm>
              <a:prstGeom prst="donut">
                <a:avLst>
                  <a:gd fmla="val 13795" name="adj"/>
                </a:avLst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39;p1"/>
              <p:cNvSpPr/>
              <p:nvPr/>
            </p:nvSpPr>
            <p:spPr>
              <a:xfrm>
                <a:off x="3225425" y="3253725"/>
                <a:ext cx="96300" cy="96300"/>
              </a:xfrm>
              <a:prstGeom prst="donut">
                <a:avLst>
                  <a:gd fmla="val 22068" name="adj"/>
                </a:avLst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40;p1"/>
              <p:cNvSpPr/>
              <p:nvPr/>
            </p:nvSpPr>
            <p:spPr>
              <a:xfrm>
                <a:off x="5755090" y="4451427"/>
                <a:ext cx="58200" cy="58200"/>
              </a:xfrm>
              <a:prstGeom prst="ellipse">
                <a:avLst/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41;p1"/>
              <p:cNvSpPr/>
              <p:nvPr/>
            </p:nvSpPr>
            <p:spPr>
              <a:xfrm>
                <a:off x="3005325" y="3474830"/>
                <a:ext cx="124800" cy="124800"/>
              </a:xfrm>
              <a:prstGeom prst="donut">
                <a:avLst>
                  <a:gd fmla="val 13795" name="adj"/>
                </a:avLst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42;p1"/>
              <p:cNvSpPr/>
              <p:nvPr/>
            </p:nvSpPr>
            <p:spPr>
              <a:xfrm>
                <a:off x="5505625" y="4805525"/>
                <a:ext cx="96300" cy="96300"/>
              </a:xfrm>
              <a:prstGeom prst="donut">
                <a:avLst>
                  <a:gd fmla="val 22068" name="adj"/>
                </a:avLst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43;p1"/>
              <p:cNvSpPr/>
              <p:nvPr/>
            </p:nvSpPr>
            <p:spPr>
              <a:xfrm>
                <a:off x="7109815" y="4420677"/>
                <a:ext cx="58200" cy="58200"/>
              </a:xfrm>
              <a:prstGeom prst="ellipse">
                <a:avLst/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44;p1"/>
              <p:cNvSpPr/>
              <p:nvPr/>
            </p:nvSpPr>
            <p:spPr>
              <a:xfrm>
                <a:off x="7682275" y="4216080"/>
                <a:ext cx="124800" cy="124800"/>
              </a:xfrm>
              <a:prstGeom prst="donut">
                <a:avLst>
                  <a:gd fmla="val 13795" name="adj"/>
                </a:avLst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45;p1"/>
              <p:cNvSpPr/>
              <p:nvPr/>
            </p:nvSpPr>
            <p:spPr>
              <a:xfrm>
                <a:off x="8909050" y="4637325"/>
                <a:ext cx="96300" cy="96300"/>
              </a:xfrm>
              <a:prstGeom prst="donut">
                <a:avLst>
                  <a:gd fmla="val 22068" name="adj"/>
                </a:avLst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46;p1"/>
              <p:cNvSpPr/>
              <p:nvPr/>
            </p:nvSpPr>
            <p:spPr>
              <a:xfrm>
                <a:off x="8733490" y="4280652"/>
                <a:ext cx="58200" cy="58200"/>
              </a:xfrm>
              <a:prstGeom prst="ellipse">
                <a:avLst/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47;p1"/>
              <p:cNvSpPr/>
              <p:nvPr/>
            </p:nvSpPr>
            <p:spPr>
              <a:xfrm>
                <a:off x="7280975" y="2828480"/>
                <a:ext cx="124800" cy="124800"/>
              </a:xfrm>
              <a:prstGeom prst="donut">
                <a:avLst>
                  <a:gd fmla="val 13795" name="adj"/>
                </a:avLst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48;p1"/>
              <p:cNvSpPr/>
              <p:nvPr/>
            </p:nvSpPr>
            <p:spPr>
              <a:xfrm>
                <a:off x="7446290" y="3072952"/>
                <a:ext cx="58200" cy="58200"/>
              </a:xfrm>
              <a:prstGeom prst="ellipse">
                <a:avLst/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49;p1"/>
              <p:cNvSpPr/>
              <p:nvPr/>
            </p:nvSpPr>
            <p:spPr>
              <a:xfrm>
                <a:off x="6143240" y="3416627"/>
                <a:ext cx="58200" cy="58200"/>
              </a:xfrm>
              <a:prstGeom prst="ellipse">
                <a:avLst/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50;p1"/>
              <p:cNvSpPr/>
              <p:nvPr/>
            </p:nvSpPr>
            <p:spPr>
              <a:xfrm>
                <a:off x="5363775" y="3474825"/>
                <a:ext cx="96300" cy="96300"/>
              </a:xfrm>
              <a:prstGeom prst="donut">
                <a:avLst>
                  <a:gd fmla="val 22068" name="adj"/>
                </a:avLst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1;p1"/>
              <p:cNvSpPr/>
              <p:nvPr/>
            </p:nvSpPr>
            <p:spPr>
              <a:xfrm>
                <a:off x="8526265" y="4733627"/>
                <a:ext cx="58200" cy="58200"/>
              </a:xfrm>
              <a:prstGeom prst="ellipse">
                <a:avLst/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52;p1"/>
              <p:cNvSpPr/>
              <p:nvPr/>
            </p:nvSpPr>
            <p:spPr>
              <a:xfrm>
                <a:off x="135815" y="3975577"/>
                <a:ext cx="58200" cy="58200"/>
              </a:xfrm>
              <a:prstGeom prst="ellipse">
                <a:avLst/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53;p1"/>
              <p:cNvSpPr/>
              <p:nvPr/>
            </p:nvSpPr>
            <p:spPr>
              <a:xfrm>
                <a:off x="509690" y="3508127"/>
                <a:ext cx="58200" cy="58200"/>
              </a:xfrm>
              <a:prstGeom prst="ellipse">
                <a:avLst/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" name="Google Shape;54;p1"/>
            <p:cNvGrpSpPr/>
            <p:nvPr/>
          </p:nvGrpSpPr>
          <p:grpSpPr>
            <a:xfrm>
              <a:off x="1444904" y="2368630"/>
              <a:ext cx="10683355" cy="2497344"/>
              <a:chOff x="135815" y="2828480"/>
              <a:chExt cx="8869535" cy="2073345"/>
            </a:xfrm>
          </p:grpSpPr>
          <p:sp>
            <p:nvSpPr>
              <p:cNvPr id="55" name="Google Shape;55;p1"/>
              <p:cNvSpPr/>
              <p:nvPr/>
            </p:nvSpPr>
            <p:spPr>
              <a:xfrm>
                <a:off x="2005925" y="3956525"/>
                <a:ext cx="96300" cy="96300"/>
              </a:xfrm>
              <a:prstGeom prst="donut">
                <a:avLst>
                  <a:gd fmla="val 22068" name="adj"/>
                </a:avLst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56;p1"/>
              <p:cNvSpPr/>
              <p:nvPr/>
            </p:nvSpPr>
            <p:spPr>
              <a:xfrm>
                <a:off x="2320790" y="4086477"/>
                <a:ext cx="58200" cy="58200"/>
              </a:xfrm>
              <a:prstGeom prst="ellipse">
                <a:avLst/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57;p1"/>
              <p:cNvSpPr/>
              <p:nvPr/>
            </p:nvSpPr>
            <p:spPr>
              <a:xfrm>
                <a:off x="2102225" y="4326630"/>
                <a:ext cx="124800" cy="124800"/>
              </a:xfrm>
              <a:prstGeom prst="donut">
                <a:avLst>
                  <a:gd fmla="val 13795" name="adj"/>
                </a:avLst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58;p1"/>
              <p:cNvSpPr/>
              <p:nvPr/>
            </p:nvSpPr>
            <p:spPr>
              <a:xfrm>
                <a:off x="268650" y="4401625"/>
                <a:ext cx="96300" cy="96300"/>
              </a:xfrm>
              <a:prstGeom prst="donut">
                <a:avLst>
                  <a:gd fmla="val 22068" name="adj"/>
                </a:avLst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59;p1"/>
              <p:cNvSpPr/>
              <p:nvPr/>
            </p:nvSpPr>
            <p:spPr>
              <a:xfrm>
                <a:off x="2719290" y="4420677"/>
                <a:ext cx="58200" cy="58200"/>
              </a:xfrm>
              <a:prstGeom prst="ellipse">
                <a:avLst/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60;p1"/>
              <p:cNvSpPr/>
              <p:nvPr/>
            </p:nvSpPr>
            <p:spPr>
              <a:xfrm>
                <a:off x="2777500" y="4589780"/>
                <a:ext cx="124800" cy="124800"/>
              </a:xfrm>
              <a:prstGeom prst="donut">
                <a:avLst>
                  <a:gd fmla="val 13795" name="adj"/>
                </a:avLst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61;p1"/>
              <p:cNvSpPr/>
              <p:nvPr/>
            </p:nvSpPr>
            <p:spPr>
              <a:xfrm>
                <a:off x="6258675" y="4230325"/>
                <a:ext cx="96300" cy="96300"/>
              </a:xfrm>
              <a:prstGeom prst="donut">
                <a:avLst>
                  <a:gd fmla="val 22068" name="adj"/>
                </a:avLst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2;p1"/>
              <p:cNvSpPr/>
              <p:nvPr/>
            </p:nvSpPr>
            <p:spPr>
              <a:xfrm>
                <a:off x="1669290" y="4656377"/>
                <a:ext cx="58200" cy="58200"/>
              </a:xfrm>
              <a:prstGeom prst="ellipse">
                <a:avLst/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63;p1"/>
              <p:cNvSpPr/>
              <p:nvPr/>
            </p:nvSpPr>
            <p:spPr>
              <a:xfrm>
                <a:off x="1015700" y="3350030"/>
                <a:ext cx="124800" cy="124800"/>
              </a:xfrm>
              <a:prstGeom prst="donut">
                <a:avLst>
                  <a:gd fmla="val 13795" name="adj"/>
                </a:avLst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64;p1"/>
              <p:cNvSpPr/>
              <p:nvPr/>
            </p:nvSpPr>
            <p:spPr>
              <a:xfrm>
                <a:off x="4283275" y="4184350"/>
                <a:ext cx="96300" cy="96300"/>
              </a:xfrm>
              <a:prstGeom prst="donut">
                <a:avLst>
                  <a:gd fmla="val 22068" name="adj"/>
                </a:avLst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65;p1"/>
              <p:cNvSpPr/>
              <p:nvPr/>
            </p:nvSpPr>
            <p:spPr>
              <a:xfrm>
                <a:off x="6085040" y="4656377"/>
                <a:ext cx="58200" cy="58200"/>
              </a:xfrm>
              <a:prstGeom prst="ellipse">
                <a:avLst/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"/>
              <p:cNvSpPr/>
              <p:nvPr/>
            </p:nvSpPr>
            <p:spPr>
              <a:xfrm>
                <a:off x="6570650" y="4497930"/>
                <a:ext cx="124800" cy="124800"/>
              </a:xfrm>
              <a:prstGeom prst="donut">
                <a:avLst>
                  <a:gd fmla="val 13795" name="adj"/>
                </a:avLst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"/>
              <p:cNvSpPr/>
              <p:nvPr/>
            </p:nvSpPr>
            <p:spPr>
              <a:xfrm>
                <a:off x="3225425" y="3253725"/>
                <a:ext cx="96300" cy="96300"/>
              </a:xfrm>
              <a:prstGeom prst="donut">
                <a:avLst>
                  <a:gd fmla="val 22068" name="adj"/>
                </a:avLst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"/>
              <p:cNvSpPr/>
              <p:nvPr/>
            </p:nvSpPr>
            <p:spPr>
              <a:xfrm>
                <a:off x="5755090" y="4451427"/>
                <a:ext cx="58200" cy="58200"/>
              </a:xfrm>
              <a:prstGeom prst="ellipse">
                <a:avLst/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"/>
              <p:cNvSpPr/>
              <p:nvPr/>
            </p:nvSpPr>
            <p:spPr>
              <a:xfrm>
                <a:off x="3005325" y="3474830"/>
                <a:ext cx="124800" cy="124800"/>
              </a:xfrm>
              <a:prstGeom prst="donut">
                <a:avLst>
                  <a:gd fmla="val 13795" name="adj"/>
                </a:avLst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"/>
              <p:cNvSpPr/>
              <p:nvPr/>
            </p:nvSpPr>
            <p:spPr>
              <a:xfrm>
                <a:off x="5505625" y="4805525"/>
                <a:ext cx="96300" cy="96300"/>
              </a:xfrm>
              <a:prstGeom prst="donut">
                <a:avLst>
                  <a:gd fmla="val 22068" name="adj"/>
                </a:avLst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"/>
              <p:cNvSpPr/>
              <p:nvPr/>
            </p:nvSpPr>
            <p:spPr>
              <a:xfrm>
                <a:off x="7109815" y="4420677"/>
                <a:ext cx="58200" cy="58200"/>
              </a:xfrm>
              <a:prstGeom prst="ellipse">
                <a:avLst/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"/>
              <p:cNvSpPr/>
              <p:nvPr/>
            </p:nvSpPr>
            <p:spPr>
              <a:xfrm>
                <a:off x="7682275" y="4216080"/>
                <a:ext cx="124800" cy="124800"/>
              </a:xfrm>
              <a:prstGeom prst="donut">
                <a:avLst>
                  <a:gd fmla="val 13795" name="adj"/>
                </a:avLst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"/>
              <p:cNvSpPr/>
              <p:nvPr/>
            </p:nvSpPr>
            <p:spPr>
              <a:xfrm>
                <a:off x="8909050" y="4637325"/>
                <a:ext cx="96300" cy="96300"/>
              </a:xfrm>
              <a:prstGeom prst="donut">
                <a:avLst>
                  <a:gd fmla="val 22068" name="adj"/>
                </a:avLst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"/>
              <p:cNvSpPr/>
              <p:nvPr/>
            </p:nvSpPr>
            <p:spPr>
              <a:xfrm>
                <a:off x="8733490" y="4280652"/>
                <a:ext cx="58200" cy="58200"/>
              </a:xfrm>
              <a:prstGeom prst="ellipse">
                <a:avLst/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"/>
              <p:cNvSpPr/>
              <p:nvPr/>
            </p:nvSpPr>
            <p:spPr>
              <a:xfrm>
                <a:off x="7280975" y="2828480"/>
                <a:ext cx="124800" cy="124800"/>
              </a:xfrm>
              <a:prstGeom prst="donut">
                <a:avLst>
                  <a:gd fmla="val 13795" name="adj"/>
                </a:avLst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"/>
              <p:cNvSpPr/>
              <p:nvPr/>
            </p:nvSpPr>
            <p:spPr>
              <a:xfrm>
                <a:off x="7446290" y="3072952"/>
                <a:ext cx="58200" cy="58200"/>
              </a:xfrm>
              <a:prstGeom prst="ellipse">
                <a:avLst/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"/>
              <p:cNvSpPr/>
              <p:nvPr/>
            </p:nvSpPr>
            <p:spPr>
              <a:xfrm>
                <a:off x="6143240" y="3416627"/>
                <a:ext cx="58200" cy="58200"/>
              </a:xfrm>
              <a:prstGeom prst="ellipse">
                <a:avLst/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"/>
              <p:cNvSpPr/>
              <p:nvPr/>
            </p:nvSpPr>
            <p:spPr>
              <a:xfrm>
                <a:off x="5363775" y="3474825"/>
                <a:ext cx="96300" cy="96300"/>
              </a:xfrm>
              <a:prstGeom prst="donut">
                <a:avLst>
                  <a:gd fmla="val 22068" name="adj"/>
                </a:avLst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"/>
              <p:cNvSpPr/>
              <p:nvPr/>
            </p:nvSpPr>
            <p:spPr>
              <a:xfrm>
                <a:off x="8526265" y="4733627"/>
                <a:ext cx="58200" cy="58200"/>
              </a:xfrm>
              <a:prstGeom prst="ellipse">
                <a:avLst/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"/>
              <p:cNvSpPr/>
              <p:nvPr/>
            </p:nvSpPr>
            <p:spPr>
              <a:xfrm>
                <a:off x="135815" y="3975577"/>
                <a:ext cx="58200" cy="58200"/>
              </a:xfrm>
              <a:prstGeom prst="ellipse">
                <a:avLst/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"/>
              <p:cNvSpPr/>
              <p:nvPr/>
            </p:nvSpPr>
            <p:spPr>
              <a:xfrm>
                <a:off x="509690" y="3508127"/>
                <a:ext cx="58200" cy="58200"/>
              </a:xfrm>
              <a:prstGeom prst="ellipse">
                <a:avLst/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" name="Google Shape;82;p1"/>
            <p:cNvGrpSpPr/>
            <p:nvPr/>
          </p:nvGrpSpPr>
          <p:grpSpPr>
            <a:xfrm>
              <a:off x="-61938" y="4210550"/>
              <a:ext cx="10683355" cy="2497344"/>
              <a:chOff x="135815" y="2828480"/>
              <a:chExt cx="8869535" cy="2073345"/>
            </a:xfrm>
          </p:grpSpPr>
          <p:sp>
            <p:nvSpPr>
              <p:cNvPr id="83" name="Google Shape;83;p1"/>
              <p:cNvSpPr/>
              <p:nvPr/>
            </p:nvSpPr>
            <p:spPr>
              <a:xfrm>
                <a:off x="2005925" y="3956525"/>
                <a:ext cx="96300" cy="96300"/>
              </a:xfrm>
              <a:prstGeom prst="donut">
                <a:avLst>
                  <a:gd fmla="val 22068" name="adj"/>
                </a:avLst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"/>
              <p:cNvSpPr/>
              <p:nvPr/>
            </p:nvSpPr>
            <p:spPr>
              <a:xfrm>
                <a:off x="2320790" y="4086477"/>
                <a:ext cx="58200" cy="58200"/>
              </a:xfrm>
              <a:prstGeom prst="ellipse">
                <a:avLst/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"/>
              <p:cNvSpPr/>
              <p:nvPr/>
            </p:nvSpPr>
            <p:spPr>
              <a:xfrm>
                <a:off x="2102225" y="4326630"/>
                <a:ext cx="124800" cy="124800"/>
              </a:xfrm>
              <a:prstGeom prst="donut">
                <a:avLst>
                  <a:gd fmla="val 13795" name="adj"/>
                </a:avLst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"/>
              <p:cNvSpPr/>
              <p:nvPr/>
            </p:nvSpPr>
            <p:spPr>
              <a:xfrm>
                <a:off x="268650" y="4401625"/>
                <a:ext cx="96300" cy="96300"/>
              </a:xfrm>
              <a:prstGeom prst="donut">
                <a:avLst>
                  <a:gd fmla="val 22068" name="adj"/>
                </a:avLst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"/>
              <p:cNvSpPr/>
              <p:nvPr/>
            </p:nvSpPr>
            <p:spPr>
              <a:xfrm>
                <a:off x="2719290" y="4420677"/>
                <a:ext cx="58200" cy="58200"/>
              </a:xfrm>
              <a:prstGeom prst="ellipse">
                <a:avLst/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"/>
              <p:cNvSpPr/>
              <p:nvPr/>
            </p:nvSpPr>
            <p:spPr>
              <a:xfrm>
                <a:off x="2777500" y="4589780"/>
                <a:ext cx="124800" cy="124800"/>
              </a:xfrm>
              <a:prstGeom prst="donut">
                <a:avLst>
                  <a:gd fmla="val 13795" name="adj"/>
                </a:avLst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"/>
              <p:cNvSpPr/>
              <p:nvPr/>
            </p:nvSpPr>
            <p:spPr>
              <a:xfrm>
                <a:off x="6258675" y="4230325"/>
                <a:ext cx="96300" cy="96300"/>
              </a:xfrm>
              <a:prstGeom prst="donut">
                <a:avLst>
                  <a:gd fmla="val 22068" name="adj"/>
                </a:avLst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"/>
              <p:cNvSpPr/>
              <p:nvPr/>
            </p:nvSpPr>
            <p:spPr>
              <a:xfrm>
                <a:off x="1669290" y="4656377"/>
                <a:ext cx="58200" cy="58200"/>
              </a:xfrm>
              <a:prstGeom prst="ellipse">
                <a:avLst/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"/>
              <p:cNvSpPr/>
              <p:nvPr/>
            </p:nvSpPr>
            <p:spPr>
              <a:xfrm>
                <a:off x="1015700" y="3350030"/>
                <a:ext cx="124800" cy="124800"/>
              </a:xfrm>
              <a:prstGeom prst="donut">
                <a:avLst>
                  <a:gd fmla="val 13795" name="adj"/>
                </a:avLst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"/>
              <p:cNvSpPr/>
              <p:nvPr/>
            </p:nvSpPr>
            <p:spPr>
              <a:xfrm>
                <a:off x="4283275" y="4184350"/>
                <a:ext cx="96300" cy="96300"/>
              </a:xfrm>
              <a:prstGeom prst="donut">
                <a:avLst>
                  <a:gd fmla="val 22068" name="adj"/>
                </a:avLst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"/>
              <p:cNvSpPr/>
              <p:nvPr/>
            </p:nvSpPr>
            <p:spPr>
              <a:xfrm>
                <a:off x="6085040" y="4656377"/>
                <a:ext cx="58200" cy="58200"/>
              </a:xfrm>
              <a:prstGeom prst="ellipse">
                <a:avLst/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"/>
              <p:cNvSpPr/>
              <p:nvPr/>
            </p:nvSpPr>
            <p:spPr>
              <a:xfrm>
                <a:off x="6570650" y="4497930"/>
                <a:ext cx="124800" cy="124800"/>
              </a:xfrm>
              <a:prstGeom prst="donut">
                <a:avLst>
                  <a:gd fmla="val 13795" name="adj"/>
                </a:avLst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"/>
              <p:cNvSpPr/>
              <p:nvPr/>
            </p:nvSpPr>
            <p:spPr>
              <a:xfrm>
                <a:off x="3225425" y="3253725"/>
                <a:ext cx="96300" cy="96300"/>
              </a:xfrm>
              <a:prstGeom prst="donut">
                <a:avLst>
                  <a:gd fmla="val 22068" name="adj"/>
                </a:avLst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"/>
              <p:cNvSpPr/>
              <p:nvPr/>
            </p:nvSpPr>
            <p:spPr>
              <a:xfrm>
                <a:off x="5755090" y="4451427"/>
                <a:ext cx="58200" cy="58200"/>
              </a:xfrm>
              <a:prstGeom prst="ellipse">
                <a:avLst/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"/>
              <p:cNvSpPr/>
              <p:nvPr/>
            </p:nvSpPr>
            <p:spPr>
              <a:xfrm>
                <a:off x="3005325" y="3474830"/>
                <a:ext cx="124800" cy="124800"/>
              </a:xfrm>
              <a:prstGeom prst="donut">
                <a:avLst>
                  <a:gd fmla="val 13795" name="adj"/>
                </a:avLst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"/>
              <p:cNvSpPr/>
              <p:nvPr/>
            </p:nvSpPr>
            <p:spPr>
              <a:xfrm>
                <a:off x="5505625" y="4805525"/>
                <a:ext cx="96300" cy="96300"/>
              </a:xfrm>
              <a:prstGeom prst="donut">
                <a:avLst>
                  <a:gd fmla="val 22068" name="adj"/>
                </a:avLst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"/>
              <p:cNvSpPr/>
              <p:nvPr/>
            </p:nvSpPr>
            <p:spPr>
              <a:xfrm>
                <a:off x="7109815" y="4420677"/>
                <a:ext cx="58200" cy="58200"/>
              </a:xfrm>
              <a:prstGeom prst="ellipse">
                <a:avLst/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"/>
              <p:cNvSpPr/>
              <p:nvPr/>
            </p:nvSpPr>
            <p:spPr>
              <a:xfrm>
                <a:off x="7682275" y="4216080"/>
                <a:ext cx="124800" cy="124800"/>
              </a:xfrm>
              <a:prstGeom prst="donut">
                <a:avLst>
                  <a:gd fmla="val 13795" name="adj"/>
                </a:avLst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"/>
              <p:cNvSpPr/>
              <p:nvPr/>
            </p:nvSpPr>
            <p:spPr>
              <a:xfrm>
                <a:off x="8909050" y="4637325"/>
                <a:ext cx="96300" cy="96300"/>
              </a:xfrm>
              <a:prstGeom prst="donut">
                <a:avLst>
                  <a:gd fmla="val 22068" name="adj"/>
                </a:avLst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"/>
              <p:cNvSpPr/>
              <p:nvPr/>
            </p:nvSpPr>
            <p:spPr>
              <a:xfrm>
                <a:off x="8733490" y="4280652"/>
                <a:ext cx="58200" cy="58200"/>
              </a:xfrm>
              <a:prstGeom prst="ellipse">
                <a:avLst/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"/>
              <p:cNvSpPr/>
              <p:nvPr/>
            </p:nvSpPr>
            <p:spPr>
              <a:xfrm>
                <a:off x="7280975" y="2828480"/>
                <a:ext cx="124800" cy="124800"/>
              </a:xfrm>
              <a:prstGeom prst="donut">
                <a:avLst>
                  <a:gd fmla="val 13795" name="adj"/>
                </a:avLst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"/>
              <p:cNvSpPr/>
              <p:nvPr/>
            </p:nvSpPr>
            <p:spPr>
              <a:xfrm>
                <a:off x="7446290" y="3072952"/>
                <a:ext cx="58200" cy="58200"/>
              </a:xfrm>
              <a:prstGeom prst="ellipse">
                <a:avLst/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"/>
              <p:cNvSpPr/>
              <p:nvPr/>
            </p:nvSpPr>
            <p:spPr>
              <a:xfrm>
                <a:off x="6143240" y="3416627"/>
                <a:ext cx="58200" cy="58200"/>
              </a:xfrm>
              <a:prstGeom prst="ellipse">
                <a:avLst/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"/>
              <p:cNvSpPr/>
              <p:nvPr/>
            </p:nvSpPr>
            <p:spPr>
              <a:xfrm>
                <a:off x="5363775" y="3474825"/>
                <a:ext cx="96300" cy="96300"/>
              </a:xfrm>
              <a:prstGeom prst="donut">
                <a:avLst>
                  <a:gd fmla="val 22068" name="adj"/>
                </a:avLst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"/>
              <p:cNvSpPr/>
              <p:nvPr/>
            </p:nvSpPr>
            <p:spPr>
              <a:xfrm>
                <a:off x="8526265" y="4733627"/>
                <a:ext cx="58200" cy="58200"/>
              </a:xfrm>
              <a:prstGeom prst="ellipse">
                <a:avLst/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"/>
              <p:cNvSpPr/>
              <p:nvPr/>
            </p:nvSpPr>
            <p:spPr>
              <a:xfrm>
                <a:off x="135815" y="3532738"/>
                <a:ext cx="58200" cy="58200"/>
              </a:xfrm>
              <a:prstGeom prst="ellipse">
                <a:avLst/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"/>
              <p:cNvSpPr/>
              <p:nvPr/>
            </p:nvSpPr>
            <p:spPr>
              <a:xfrm>
                <a:off x="509690" y="3508127"/>
                <a:ext cx="58200" cy="58200"/>
              </a:xfrm>
              <a:prstGeom prst="ellipse">
                <a:avLst/>
              </a:prstGeom>
              <a:solidFill>
                <a:srgbClr val="FFFFFF">
                  <a:alpha val="458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0" name="Google Shape;110;p1"/>
            <p:cNvSpPr/>
            <p:nvPr/>
          </p:nvSpPr>
          <p:spPr>
            <a:xfrm>
              <a:off x="8818898" y="1123567"/>
              <a:ext cx="115753" cy="103020"/>
            </a:xfrm>
            <a:custGeom>
              <a:rect b="b" l="l" r="r" t="t"/>
              <a:pathLst>
                <a:path extrusionOk="0" h="106481" w="119641">
                  <a:moveTo>
                    <a:pt x="110466" y="80451"/>
                  </a:moveTo>
                  <a:cubicBezTo>
                    <a:pt x="114898" y="74133"/>
                    <a:pt x="117812" y="66875"/>
                    <a:pt x="118975" y="59242"/>
                  </a:cubicBezTo>
                  <a:cubicBezTo>
                    <a:pt x="129135" y="-1527"/>
                    <a:pt x="20169" y="-26292"/>
                    <a:pt x="2960" y="37145"/>
                  </a:cubicBezTo>
                  <a:cubicBezTo>
                    <a:pt x="-17868" y="101788"/>
                    <a:pt x="76874" y="131823"/>
                    <a:pt x="110466" y="80451"/>
                  </a:cubicBezTo>
                  <a:close/>
                </a:path>
              </a:pathLst>
            </a:custGeom>
            <a:solidFill>
              <a:srgbClr val="FFFFFF">
                <a:alpha val="458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10800098" y="3207713"/>
              <a:ext cx="115753" cy="103020"/>
            </a:xfrm>
            <a:custGeom>
              <a:rect b="b" l="l" r="r" t="t"/>
              <a:pathLst>
                <a:path extrusionOk="0" h="106481" w="119641">
                  <a:moveTo>
                    <a:pt x="110466" y="80451"/>
                  </a:moveTo>
                  <a:cubicBezTo>
                    <a:pt x="114898" y="74133"/>
                    <a:pt x="117812" y="66875"/>
                    <a:pt x="118975" y="59242"/>
                  </a:cubicBezTo>
                  <a:cubicBezTo>
                    <a:pt x="129135" y="-1527"/>
                    <a:pt x="20169" y="-26292"/>
                    <a:pt x="2960" y="37145"/>
                  </a:cubicBezTo>
                  <a:cubicBezTo>
                    <a:pt x="-17868" y="101788"/>
                    <a:pt x="76874" y="131823"/>
                    <a:pt x="110466" y="80451"/>
                  </a:cubicBezTo>
                  <a:close/>
                </a:path>
              </a:pathLst>
            </a:custGeom>
            <a:solidFill>
              <a:srgbClr val="FFFFFF">
                <a:alpha val="458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10716329" y="4928521"/>
              <a:ext cx="115753" cy="103020"/>
            </a:xfrm>
            <a:custGeom>
              <a:rect b="b" l="l" r="r" t="t"/>
              <a:pathLst>
                <a:path extrusionOk="0" h="106481" w="119641">
                  <a:moveTo>
                    <a:pt x="110466" y="80451"/>
                  </a:moveTo>
                  <a:cubicBezTo>
                    <a:pt x="114898" y="74133"/>
                    <a:pt x="117812" y="66875"/>
                    <a:pt x="118975" y="59242"/>
                  </a:cubicBezTo>
                  <a:cubicBezTo>
                    <a:pt x="129135" y="-1527"/>
                    <a:pt x="20169" y="-26292"/>
                    <a:pt x="2960" y="37145"/>
                  </a:cubicBezTo>
                  <a:cubicBezTo>
                    <a:pt x="-17868" y="101788"/>
                    <a:pt x="76874" y="131823"/>
                    <a:pt x="110466" y="80451"/>
                  </a:cubicBezTo>
                  <a:close/>
                </a:path>
              </a:pathLst>
            </a:custGeom>
            <a:solidFill>
              <a:srgbClr val="FFFFFF">
                <a:alpha val="458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11177566" y="6376826"/>
              <a:ext cx="115753" cy="103020"/>
            </a:xfrm>
            <a:custGeom>
              <a:rect b="b" l="l" r="r" t="t"/>
              <a:pathLst>
                <a:path extrusionOk="0" h="106481" w="119641">
                  <a:moveTo>
                    <a:pt x="110466" y="80451"/>
                  </a:moveTo>
                  <a:cubicBezTo>
                    <a:pt x="114898" y="74133"/>
                    <a:pt x="117812" y="66875"/>
                    <a:pt x="118975" y="59242"/>
                  </a:cubicBezTo>
                  <a:cubicBezTo>
                    <a:pt x="129135" y="-1527"/>
                    <a:pt x="20169" y="-26292"/>
                    <a:pt x="2960" y="37145"/>
                  </a:cubicBezTo>
                  <a:cubicBezTo>
                    <a:pt x="-17868" y="101788"/>
                    <a:pt x="76874" y="131823"/>
                    <a:pt x="110466" y="80451"/>
                  </a:cubicBezTo>
                  <a:close/>
                </a:path>
              </a:pathLst>
            </a:custGeom>
            <a:solidFill>
              <a:srgbClr val="FFFFFF">
                <a:alpha val="458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835561" y="6377835"/>
              <a:ext cx="115753" cy="103020"/>
            </a:xfrm>
            <a:custGeom>
              <a:rect b="b" l="l" r="r" t="t"/>
              <a:pathLst>
                <a:path extrusionOk="0" h="106481" w="119641">
                  <a:moveTo>
                    <a:pt x="110466" y="80451"/>
                  </a:moveTo>
                  <a:cubicBezTo>
                    <a:pt x="114898" y="74133"/>
                    <a:pt x="117812" y="66875"/>
                    <a:pt x="118975" y="59242"/>
                  </a:cubicBezTo>
                  <a:cubicBezTo>
                    <a:pt x="129135" y="-1527"/>
                    <a:pt x="20169" y="-26292"/>
                    <a:pt x="2960" y="37145"/>
                  </a:cubicBezTo>
                  <a:cubicBezTo>
                    <a:pt x="-17868" y="101788"/>
                    <a:pt x="76874" y="131823"/>
                    <a:pt x="110466" y="80451"/>
                  </a:cubicBezTo>
                  <a:close/>
                </a:path>
              </a:pathLst>
            </a:custGeom>
            <a:solidFill>
              <a:srgbClr val="FFFFFF">
                <a:alpha val="458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2603729" y="4941959"/>
              <a:ext cx="70200" cy="70200"/>
            </a:xfrm>
            <a:prstGeom prst="ellipse">
              <a:avLst/>
            </a:prstGeom>
            <a:solidFill>
              <a:srgbClr val="FFFFFF">
                <a:alpha val="458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1393613" y="5730200"/>
              <a:ext cx="70200" cy="70200"/>
            </a:xfrm>
            <a:prstGeom prst="ellipse">
              <a:avLst/>
            </a:prstGeom>
            <a:solidFill>
              <a:srgbClr val="FFFFFF">
                <a:alpha val="458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8213261" y="5325482"/>
              <a:ext cx="70200" cy="70200"/>
            </a:xfrm>
            <a:prstGeom prst="ellipse">
              <a:avLst/>
            </a:prstGeom>
            <a:solidFill>
              <a:srgbClr val="FFFFFF">
                <a:alpha val="458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11635701" y="2044340"/>
              <a:ext cx="70200" cy="70200"/>
            </a:xfrm>
            <a:prstGeom prst="ellipse">
              <a:avLst/>
            </a:prstGeom>
            <a:solidFill>
              <a:srgbClr val="FFFFFF">
                <a:alpha val="458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11903158" y="858446"/>
              <a:ext cx="70200" cy="70200"/>
            </a:xfrm>
            <a:prstGeom prst="ellipse">
              <a:avLst/>
            </a:prstGeom>
            <a:solidFill>
              <a:srgbClr val="FFFFFF">
                <a:alpha val="458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11244104" y="574841"/>
              <a:ext cx="70200" cy="70200"/>
            </a:xfrm>
            <a:prstGeom prst="ellipse">
              <a:avLst/>
            </a:prstGeom>
            <a:solidFill>
              <a:srgbClr val="FFFFFF">
                <a:alpha val="458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9918931" y="1260136"/>
              <a:ext cx="70200" cy="70200"/>
            </a:xfrm>
            <a:prstGeom prst="ellipse">
              <a:avLst/>
            </a:prstGeom>
            <a:solidFill>
              <a:srgbClr val="FFFFFF">
                <a:alpha val="458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4221593" y="1648706"/>
              <a:ext cx="70200" cy="70200"/>
            </a:xfrm>
            <a:prstGeom prst="ellipse">
              <a:avLst/>
            </a:prstGeom>
            <a:solidFill>
              <a:srgbClr val="FFFFFF">
                <a:alpha val="458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5373172" y="468867"/>
              <a:ext cx="70200" cy="70200"/>
            </a:xfrm>
            <a:prstGeom prst="ellipse">
              <a:avLst/>
            </a:prstGeom>
            <a:solidFill>
              <a:srgbClr val="FFFFFF">
                <a:alpha val="458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6343082" y="173151"/>
              <a:ext cx="70200" cy="70200"/>
            </a:xfrm>
            <a:prstGeom prst="ellipse">
              <a:avLst/>
            </a:prstGeom>
            <a:solidFill>
              <a:srgbClr val="FFFFFF">
                <a:alpha val="458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58184" y="204438"/>
              <a:ext cx="70200" cy="70200"/>
            </a:xfrm>
            <a:prstGeom prst="ellipse">
              <a:avLst/>
            </a:prstGeom>
            <a:solidFill>
              <a:srgbClr val="FFFFFF">
                <a:alpha val="458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slide" Target="/ppt/slides/slide2.xml"/><Relationship Id="rId4" Type="http://schemas.openxmlformats.org/officeDocument/2006/relationships/image" Target="../media/image17.gif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Relationship Id="rId4" Type="http://schemas.openxmlformats.org/officeDocument/2006/relationships/image" Target="../media/image15.gif"/><Relationship Id="rId5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ashigautam00.medium.com/the-importance-of-search-algorithms-in-ai-unlocking-solutions-in-a-complex-world-b65edf778801#:~:text=Search%20algorithms%20allow%20AI%20systems,range%20of%20real%2Dlife%20scenarios" TargetMode="External"/><Relationship Id="rId4" Type="http://schemas.openxmlformats.org/officeDocument/2006/relationships/slide" Target="/ppt/slides/slide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slide" Target="/ppt/slides/slide2.xml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slide" Target="/ppt/slides/slide2.xml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youtube.com/clip/Ugkx4QCjtqwBIPS77gJMxI4y3HpK9HnaTbGk?si=2WsOMNXzi-Ti0BF7" TargetMode="External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gif"/><Relationship Id="rId4" Type="http://schemas.openxmlformats.org/officeDocument/2006/relationships/image" Target="../media/image7.jpg"/><Relationship Id="rId5" Type="http://schemas.openxmlformats.org/officeDocument/2006/relationships/image" Target="../media/image12.jpg"/><Relationship Id="rId6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"/>
          <p:cNvSpPr txBox="1"/>
          <p:nvPr>
            <p:ph type="title"/>
          </p:nvPr>
        </p:nvSpPr>
        <p:spPr>
          <a:xfrm>
            <a:off x="1960025" y="949000"/>
            <a:ext cx="8054700" cy="2614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A* </a:t>
            </a:r>
            <a:r>
              <a:rPr lang="en">
                <a:solidFill>
                  <a:schemeClr val="accent1"/>
                </a:solidFill>
              </a:rPr>
              <a:t>Algorithm 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59" name="Google Shape;159;p7">
            <a:hlinkClick action="ppaction://hlinksldjump" r:id="rId3"/>
          </p:cNvPr>
          <p:cNvSpPr/>
          <p:nvPr/>
        </p:nvSpPr>
        <p:spPr>
          <a:xfrm>
            <a:off x="3668641" y="4614177"/>
            <a:ext cx="4928400" cy="6897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Start!</a:t>
            </a:r>
            <a:endParaRPr/>
          </a:p>
        </p:txBody>
      </p:sp>
      <p:pic>
        <p:nvPicPr>
          <p:cNvPr id="160" name="Google Shape;16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1250" y="4977450"/>
            <a:ext cx="925825" cy="92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7"/>
          <p:cNvSpPr txBox="1"/>
          <p:nvPr/>
        </p:nvSpPr>
        <p:spPr>
          <a:xfrm rot="2033044">
            <a:off x="8789194" y="2540686"/>
            <a:ext cx="2137882" cy="1179938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 sz="2700">
                <a:solidFill>
                  <a:schemeClr val="accent1"/>
                </a:solidFill>
                <a:latin typeface="Hind"/>
                <a:ea typeface="Hind"/>
                <a:cs typeface="Hind"/>
                <a:sym typeface="Hind"/>
              </a:rPr>
              <a:t>Scan me! → </a:t>
            </a:r>
            <a:endParaRPr b="1" sz="2700">
              <a:solidFill>
                <a:schemeClr val="accent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 sz="2700">
                <a:solidFill>
                  <a:schemeClr val="accent1"/>
                </a:solidFill>
                <a:latin typeface="Hind"/>
                <a:ea typeface="Hind"/>
                <a:cs typeface="Hind"/>
                <a:sym typeface="Hind"/>
              </a:rPr>
              <a:t>To attend</a:t>
            </a:r>
            <a:endParaRPr b="1" sz="2700">
              <a:solidFill>
                <a:schemeClr val="accent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62" name="Google Shape;162;p7"/>
          <p:cNvSpPr txBox="1"/>
          <p:nvPr/>
        </p:nvSpPr>
        <p:spPr>
          <a:xfrm rot="-3366956">
            <a:off x="102260" y="3596589"/>
            <a:ext cx="2137882" cy="1179938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accent1"/>
                </a:solidFill>
                <a:latin typeface="Hind"/>
                <a:ea typeface="Hind"/>
                <a:cs typeface="Hind"/>
                <a:sym typeface="Hind"/>
              </a:rPr>
              <a:t>Scan me! → </a:t>
            </a:r>
            <a:endParaRPr b="1" sz="2700">
              <a:solidFill>
                <a:schemeClr val="accent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accent1"/>
                </a:solidFill>
                <a:latin typeface="Hind"/>
                <a:ea typeface="Hind"/>
                <a:cs typeface="Hind"/>
                <a:sym typeface="Hind"/>
              </a:rPr>
              <a:t>To attend</a:t>
            </a:r>
            <a:endParaRPr b="1" sz="2700">
              <a:solidFill>
                <a:schemeClr val="accent1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163" name="Google Shape;163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416" y="414605"/>
            <a:ext cx="2336845" cy="2336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"/>
          <p:cNvSpPr txBox="1"/>
          <p:nvPr>
            <p:ph idx="1" type="body"/>
          </p:nvPr>
        </p:nvSpPr>
        <p:spPr>
          <a:xfrm>
            <a:off x="1123925" y="3194225"/>
            <a:ext cx="10435800" cy="1746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Content: Santiago Martinez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With help from: Medhasri Veldurthi, Maya Kalapatapu, Maureen Pan, Tirth Shah 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0" name="Google Shape;270;p16"/>
          <p:cNvSpPr txBox="1"/>
          <p:nvPr>
            <p:ph type="title"/>
          </p:nvPr>
        </p:nvSpPr>
        <p:spPr>
          <a:xfrm>
            <a:off x="1123750" y="2117375"/>
            <a:ext cx="104358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chemeClr val="accent2"/>
                </a:solidFill>
              </a:rPr>
              <a:t>Credits</a:t>
            </a:r>
            <a:endParaRPr sz="51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"/>
          <p:cNvSpPr txBox="1"/>
          <p:nvPr>
            <p:ph type="title"/>
          </p:nvPr>
        </p:nvSpPr>
        <p:spPr>
          <a:xfrm>
            <a:off x="1891275" y="1161050"/>
            <a:ext cx="8054700" cy="1230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coming!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accent1"/>
                </a:solidFill>
              </a:rPr>
              <a:t>Next Meeting: 10/21 with Troy Tutors &amp; pizzaaaa </a:t>
            </a:r>
            <a:endParaRPr sz="3400">
              <a:solidFill>
                <a:schemeClr val="accent1"/>
              </a:solidFill>
            </a:endParaRPr>
          </a:p>
        </p:txBody>
      </p:sp>
      <p:pic>
        <p:nvPicPr>
          <p:cNvPr id="276" name="Google Shape;27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4850" y="4109975"/>
            <a:ext cx="2717151" cy="2717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cat is eating a slice of pizza with a funny face . (Provided by Tenor)" id="277" name="Google Shape;27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8675" y="3955050"/>
            <a:ext cx="1037350" cy="103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075" y="220825"/>
            <a:ext cx="2421924" cy="242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"/>
          <p:cNvSpPr/>
          <p:nvPr/>
        </p:nvSpPr>
        <p:spPr>
          <a:xfrm>
            <a:off x="4657788" y="3147414"/>
            <a:ext cx="2791500" cy="2791500"/>
          </a:xfrm>
          <a:prstGeom prst="roundRect">
            <a:avLst>
              <a:gd fmla="val 4086" name="adj"/>
            </a:avLst>
          </a:prstGeom>
          <a:solidFill>
            <a:srgbClr val="F2F2F2"/>
          </a:solidFill>
          <a:ln>
            <a:noFill/>
          </a:ln>
          <a:effectLst>
            <a:outerShdw blurRad="127000" sx="102000" rotWithShape="0" algn="ctr" sy="102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8"/>
          <p:cNvSpPr/>
          <p:nvPr/>
        </p:nvSpPr>
        <p:spPr>
          <a:xfrm>
            <a:off x="7916726" y="3147414"/>
            <a:ext cx="2791500" cy="2791500"/>
          </a:xfrm>
          <a:prstGeom prst="roundRect">
            <a:avLst>
              <a:gd fmla="val 4086" name="adj"/>
            </a:avLst>
          </a:prstGeom>
          <a:solidFill>
            <a:srgbClr val="F2F2F2"/>
          </a:solidFill>
          <a:ln>
            <a:noFill/>
          </a:ln>
          <a:effectLst>
            <a:outerShdw blurRad="127000" sx="102000" rotWithShape="0" algn="ctr" sy="102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8"/>
          <p:cNvSpPr/>
          <p:nvPr/>
        </p:nvSpPr>
        <p:spPr>
          <a:xfrm>
            <a:off x="1398850" y="3147414"/>
            <a:ext cx="2791500" cy="2791500"/>
          </a:xfrm>
          <a:prstGeom prst="roundRect">
            <a:avLst>
              <a:gd fmla="val 4086" name="adj"/>
            </a:avLst>
          </a:prstGeom>
          <a:solidFill>
            <a:srgbClr val="F2F2F2"/>
          </a:solidFill>
          <a:ln>
            <a:noFill/>
          </a:ln>
          <a:effectLst>
            <a:outerShdw blurRad="127000" sx="102000" rotWithShape="0" algn="ctr" sy="102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8"/>
          <p:cNvSpPr txBox="1"/>
          <p:nvPr>
            <p:ph type="title"/>
          </p:nvPr>
        </p:nvSpPr>
        <p:spPr>
          <a:xfrm>
            <a:off x="1397829" y="1945100"/>
            <a:ext cx="9422700" cy="592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3300"/>
              <a:t>Story Time!!!</a:t>
            </a:r>
            <a:endParaRPr sz="3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3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</p:txBody>
      </p:sp>
      <p:sp>
        <p:nvSpPr>
          <p:cNvPr id="172" name="Google Shape;172;p8"/>
          <p:cNvSpPr txBox="1"/>
          <p:nvPr>
            <p:ph idx="2" type="body"/>
          </p:nvPr>
        </p:nvSpPr>
        <p:spPr>
          <a:xfrm>
            <a:off x="1514100" y="3429000"/>
            <a:ext cx="2551800" cy="2430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hlink"/>
                </a:solidFill>
              </a:rPr>
              <a:t>Mikkel the mouse is trying to hide from some house cats that are chasing him after trying to steal the cheese from the kitchen pantry.</a:t>
            </a:r>
            <a:endParaRPr sz="1800"/>
          </a:p>
        </p:txBody>
      </p:sp>
      <p:sp>
        <p:nvSpPr>
          <p:cNvPr id="173" name="Google Shape;173;p8"/>
          <p:cNvSpPr txBox="1"/>
          <p:nvPr/>
        </p:nvSpPr>
        <p:spPr>
          <a:xfrm>
            <a:off x="5395565" y="1253516"/>
            <a:ext cx="1429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0" u="none" cap="none" strike="noStrike">
                <a:solidFill>
                  <a:schemeClr val="accent2"/>
                </a:solidFill>
                <a:latin typeface="Barlow Semi Condensed Black"/>
                <a:ea typeface="Barlow Semi Condensed Black"/>
                <a:cs typeface="Barlow Semi Condensed Black"/>
                <a:sym typeface="Barlow Semi Condensed Black"/>
              </a:rPr>
              <a:t>1.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74" name="Google Shape;174;p8"/>
          <p:cNvSpPr/>
          <p:nvPr/>
        </p:nvSpPr>
        <p:spPr>
          <a:xfrm>
            <a:off x="928530" y="827099"/>
            <a:ext cx="10298700" cy="2325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8"/>
          <p:cNvSpPr/>
          <p:nvPr/>
        </p:nvSpPr>
        <p:spPr>
          <a:xfrm>
            <a:off x="928525" y="827100"/>
            <a:ext cx="1164000" cy="2325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8"/>
          <p:cNvSpPr txBox="1"/>
          <p:nvPr>
            <p:ph idx="3" type="body"/>
          </p:nvPr>
        </p:nvSpPr>
        <p:spPr>
          <a:xfrm>
            <a:off x="4777625" y="3504575"/>
            <a:ext cx="2551800" cy="2077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He narrowly escapes but will go hungry soon if he doesn’t get enough cheese.</a:t>
            </a:r>
            <a:endParaRPr sz="1800"/>
          </a:p>
        </p:txBody>
      </p:sp>
      <p:sp>
        <p:nvSpPr>
          <p:cNvPr id="177" name="Google Shape;177;p8"/>
          <p:cNvSpPr txBox="1"/>
          <p:nvPr>
            <p:ph idx="3" type="body"/>
          </p:nvPr>
        </p:nvSpPr>
        <p:spPr>
          <a:xfrm>
            <a:off x="8041200" y="3605850"/>
            <a:ext cx="2551800" cy="2077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Luckily, he has a robot that can help him navigate the house to get to the cheese by finding the shortest-path from his position to the pantry.</a:t>
            </a:r>
            <a:endParaRPr sz="1800"/>
          </a:p>
        </p:txBody>
      </p:sp>
      <p:pic>
        <p:nvPicPr>
          <p:cNvPr descr="Mice Cartoon Images – Browse 204,688 Stock Photos, Vectors ..." id="178" name="Google Shape;17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5550" y="1189113"/>
            <a:ext cx="19431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9725" y="1583288"/>
            <a:ext cx="1315824" cy="131582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8"/>
          <p:cNvSpPr/>
          <p:nvPr/>
        </p:nvSpPr>
        <p:spPr>
          <a:xfrm>
            <a:off x="4139762" y="2257133"/>
            <a:ext cx="87698" cy="67064"/>
          </a:xfrm>
          <a:custGeom>
            <a:rect b="b" l="l" r="r" t="t"/>
            <a:pathLst>
              <a:path extrusionOk="0" h="1589" w="1607">
                <a:moveTo>
                  <a:pt x="803" y="0"/>
                </a:moveTo>
                <a:cubicBezTo>
                  <a:pt x="357" y="0"/>
                  <a:pt x="0" y="357"/>
                  <a:pt x="0" y="803"/>
                </a:cubicBezTo>
                <a:cubicBezTo>
                  <a:pt x="0" y="1232"/>
                  <a:pt x="357" y="1588"/>
                  <a:pt x="803" y="1588"/>
                </a:cubicBezTo>
                <a:cubicBezTo>
                  <a:pt x="1249" y="1588"/>
                  <a:pt x="1606" y="1232"/>
                  <a:pt x="1606" y="803"/>
                </a:cubicBezTo>
                <a:cubicBezTo>
                  <a:pt x="1606" y="357"/>
                  <a:pt x="1249" y="0"/>
                  <a:pt x="80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8"/>
          <p:cNvSpPr/>
          <p:nvPr/>
        </p:nvSpPr>
        <p:spPr>
          <a:xfrm>
            <a:off x="4372459" y="2257133"/>
            <a:ext cx="86716" cy="67064"/>
          </a:xfrm>
          <a:custGeom>
            <a:rect b="b" l="l" r="r" t="t"/>
            <a:pathLst>
              <a:path extrusionOk="0" h="1589" w="1589">
                <a:moveTo>
                  <a:pt x="786" y="0"/>
                </a:moveTo>
                <a:cubicBezTo>
                  <a:pt x="357" y="0"/>
                  <a:pt x="1" y="357"/>
                  <a:pt x="1" y="803"/>
                </a:cubicBezTo>
                <a:cubicBezTo>
                  <a:pt x="1" y="1232"/>
                  <a:pt x="357" y="1588"/>
                  <a:pt x="786" y="1588"/>
                </a:cubicBezTo>
                <a:cubicBezTo>
                  <a:pt x="1232" y="1588"/>
                  <a:pt x="1589" y="1232"/>
                  <a:pt x="1589" y="803"/>
                </a:cubicBezTo>
                <a:cubicBezTo>
                  <a:pt x="1589" y="357"/>
                  <a:pt x="1232" y="0"/>
                  <a:pt x="78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8"/>
          <p:cNvSpPr/>
          <p:nvPr/>
        </p:nvSpPr>
        <p:spPr>
          <a:xfrm>
            <a:off x="4023849" y="2111015"/>
            <a:ext cx="551182" cy="426270"/>
          </a:xfrm>
          <a:custGeom>
            <a:rect b="b" l="l" r="r" t="t"/>
            <a:pathLst>
              <a:path extrusionOk="0" h="10100" w="10100">
                <a:moveTo>
                  <a:pt x="5050" y="536"/>
                </a:moveTo>
                <a:cubicBezTo>
                  <a:pt x="7548" y="536"/>
                  <a:pt x="9565" y="2570"/>
                  <a:pt x="9565" y="5050"/>
                </a:cubicBezTo>
                <a:cubicBezTo>
                  <a:pt x="9565" y="7548"/>
                  <a:pt x="7548" y="9565"/>
                  <a:pt x="5050" y="9565"/>
                </a:cubicBezTo>
                <a:cubicBezTo>
                  <a:pt x="2570" y="9565"/>
                  <a:pt x="536" y="7548"/>
                  <a:pt x="536" y="5050"/>
                </a:cubicBezTo>
                <a:cubicBezTo>
                  <a:pt x="536" y="2570"/>
                  <a:pt x="2570" y="536"/>
                  <a:pt x="5050" y="536"/>
                </a:cubicBezTo>
                <a:close/>
                <a:moveTo>
                  <a:pt x="5050" y="1"/>
                </a:moveTo>
                <a:cubicBezTo>
                  <a:pt x="2267" y="1"/>
                  <a:pt x="1" y="2267"/>
                  <a:pt x="1" y="5050"/>
                </a:cubicBezTo>
                <a:cubicBezTo>
                  <a:pt x="1" y="7852"/>
                  <a:pt x="2267" y="10100"/>
                  <a:pt x="5050" y="10100"/>
                </a:cubicBezTo>
                <a:cubicBezTo>
                  <a:pt x="7834" y="10100"/>
                  <a:pt x="10100" y="7852"/>
                  <a:pt x="10100" y="5050"/>
                </a:cubicBezTo>
                <a:cubicBezTo>
                  <a:pt x="10100" y="2267"/>
                  <a:pt x="7834" y="1"/>
                  <a:pt x="5050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8"/>
          <p:cNvSpPr/>
          <p:nvPr/>
        </p:nvSpPr>
        <p:spPr>
          <a:xfrm>
            <a:off x="4255078" y="2381968"/>
            <a:ext cx="86716" cy="67064"/>
          </a:xfrm>
          <a:custGeom>
            <a:rect b="b" l="l" r="r" t="t"/>
            <a:pathLst>
              <a:path extrusionOk="0" h="1589" w="1589">
                <a:moveTo>
                  <a:pt x="786" y="0"/>
                </a:moveTo>
                <a:cubicBezTo>
                  <a:pt x="357" y="0"/>
                  <a:pt x="1" y="357"/>
                  <a:pt x="1" y="803"/>
                </a:cubicBezTo>
                <a:cubicBezTo>
                  <a:pt x="1" y="1232"/>
                  <a:pt x="357" y="1588"/>
                  <a:pt x="786" y="1588"/>
                </a:cubicBezTo>
                <a:cubicBezTo>
                  <a:pt x="1232" y="1588"/>
                  <a:pt x="1589" y="1232"/>
                  <a:pt x="1589" y="803"/>
                </a:cubicBezTo>
                <a:cubicBezTo>
                  <a:pt x="1589" y="357"/>
                  <a:pt x="1232" y="0"/>
                  <a:pt x="78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8"/>
          <p:cNvSpPr/>
          <p:nvPr/>
        </p:nvSpPr>
        <p:spPr>
          <a:xfrm>
            <a:off x="4372456" y="1978948"/>
            <a:ext cx="236062" cy="191749"/>
          </a:xfrm>
          <a:custGeom>
            <a:rect b="b" l="l" r="r" t="t"/>
            <a:pathLst>
              <a:path extrusionOk="0" h="10100" w="10100">
                <a:moveTo>
                  <a:pt x="5050" y="536"/>
                </a:moveTo>
                <a:cubicBezTo>
                  <a:pt x="7548" y="536"/>
                  <a:pt x="9565" y="2570"/>
                  <a:pt x="9565" y="5050"/>
                </a:cubicBezTo>
                <a:cubicBezTo>
                  <a:pt x="9565" y="7548"/>
                  <a:pt x="7548" y="9565"/>
                  <a:pt x="5050" y="9565"/>
                </a:cubicBezTo>
                <a:cubicBezTo>
                  <a:pt x="2570" y="9565"/>
                  <a:pt x="536" y="7548"/>
                  <a:pt x="536" y="5050"/>
                </a:cubicBezTo>
                <a:cubicBezTo>
                  <a:pt x="536" y="2570"/>
                  <a:pt x="2570" y="536"/>
                  <a:pt x="5050" y="536"/>
                </a:cubicBezTo>
                <a:close/>
                <a:moveTo>
                  <a:pt x="5050" y="1"/>
                </a:moveTo>
                <a:cubicBezTo>
                  <a:pt x="2267" y="1"/>
                  <a:pt x="1" y="2267"/>
                  <a:pt x="1" y="5050"/>
                </a:cubicBezTo>
                <a:cubicBezTo>
                  <a:pt x="1" y="7852"/>
                  <a:pt x="2267" y="10100"/>
                  <a:pt x="5050" y="10100"/>
                </a:cubicBezTo>
                <a:cubicBezTo>
                  <a:pt x="7834" y="10100"/>
                  <a:pt x="10100" y="7852"/>
                  <a:pt x="10100" y="5050"/>
                </a:cubicBezTo>
                <a:cubicBezTo>
                  <a:pt x="10100" y="2267"/>
                  <a:pt x="7834" y="1"/>
                  <a:pt x="5050" y="1"/>
                </a:cubicBez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8"/>
          <p:cNvSpPr/>
          <p:nvPr/>
        </p:nvSpPr>
        <p:spPr>
          <a:xfrm>
            <a:off x="3991397" y="1978948"/>
            <a:ext cx="236062" cy="191749"/>
          </a:xfrm>
          <a:custGeom>
            <a:rect b="b" l="l" r="r" t="t"/>
            <a:pathLst>
              <a:path extrusionOk="0" h="10100" w="10100">
                <a:moveTo>
                  <a:pt x="5050" y="536"/>
                </a:moveTo>
                <a:cubicBezTo>
                  <a:pt x="7548" y="536"/>
                  <a:pt x="9565" y="2570"/>
                  <a:pt x="9565" y="5050"/>
                </a:cubicBezTo>
                <a:cubicBezTo>
                  <a:pt x="9565" y="7548"/>
                  <a:pt x="7548" y="9565"/>
                  <a:pt x="5050" y="9565"/>
                </a:cubicBezTo>
                <a:cubicBezTo>
                  <a:pt x="2570" y="9565"/>
                  <a:pt x="536" y="7548"/>
                  <a:pt x="536" y="5050"/>
                </a:cubicBezTo>
                <a:cubicBezTo>
                  <a:pt x="536" y="2570"/>
                  <a:pt x="2570" y="536"/>
                  <a:pt x="5050" y="536"/>
                </a:cubicBezTo>
                <a:close/>
                <a:moveTo>
                  <a:pt x="5050" y="1"/>
                </a:moveTo>
                <a:cubicBezTo>
                  <a:pt x="2267" y="1"/>
                  <a:pt x="1" y="2267"/>
                  <a:pt x="1" y="5050"/>
                </a:cubicBezTo>
                <a:cubicBezTo>
                  <a:pt x="1" y="7852"/>
                  <a:pt x="2267" y="10100"/>
                  <a:pt x="5050" y="10100"/>
                </a:cubicBezTo>
                <a:cubicBezTo>
                  <a:pt x="7834" y="10100"/>
                  <a:pt x="10100" y="7852"/>
                  <a:pt x="10100" y="5050"/>
                </a:cubicBezTo>
                <a:cubicBezTo>
                  <a:pt x="10100" y="2267"/>
                  <a:pt x="7834" y="1"/>
                  <a:pt x="5050" y="1"/>
                </a:cubicBez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8"/>
          <p:cNvSpPr/>
          <p:nvPr/>
        </p:nvSpPr>
        <p:spPr>
          <a:xfrm rot="-350327">
            <a:off x="4337773" y="2389706"/>
            <a:ext cx="154054" cy="13127"/>
          </a:xfrm>
          <a:custGeom>
            <a:rect b="b" l="l" r="r" t="t"/>
            <a:pathLst>
              <a:path extrusionOk="0" h="537" w="2125">
                <a:moveTo>
                  <a:pt x="1" y="1"/>
                </a:moveTo>
                <a:lnTo>
                  <a:pt x="1" y="536"/>
                </a:lnTo>
                <a:lnTo>
                  <a:pt x="2124" y="536"/>
                </a:lnTo>
                <a:lnTo>
                  <a:pt x="212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8"/>
          <p:cNvSpPr/>
          <p:nvPr/>
        </p:nvSpPr>
        <p:spPr>
          <a:xfrm rot="1158598">
            <a:off x="4324098" y="2430323"/>
            <a:ext cx="100987" cy="13915"/>
          </a:xfrm>
          <a:custGeom>
            <a:rect b="b" l="l" r="r" t="t"/>
            <a:pathLst>
              <a:path extrusionOk="0" h="537" w="2125">
                <a:moveTo>
                  <a:pt x="1" y="1"/>
                </a:moveTo>
                <a:lnTo>
                  <a:pt x="1" y="536"/>
                </a:lnTo>
                <a:lnTo>
                  <a:pt x="2124" y="536"/>
                </a:lnTo>
                <a:lnTo>
                  <a:pt x="212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8"/>
          <p:cNvSpPr/>
          <p:nvPr/>
        </p:nvSpPr>
        <p:spPr>
          <a:xfrm flipH="1" rot="350327">
            <a:off x="4107089" y="2392059"/>
            <a:ext cx="154054" cy="13127"/>
          </a:xfrm>
          <a:custGeom>
            <a:rect b="b" l="l" r="r" t="t"/>
            <a:pathLst>
              <a:path extrusionOk="0" h="537" w="2125">
                <a:moveTo>
                  <a:pt x="1" y="1"/>
                </a:moveTo>
                <a:lnTo>
                  <a:pt x="1" y="536"/>
                </a:lnTo>
                <a:lnTo>
                  <a:pt x="2124" y="536"/>
                </a:lnTo>
                <a:lnTo>
                  <a:pt x="212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8"/>
          <p:cNvSpPr/>
          <p:nvPr/>
        </p:nvSpPr>
        <p:spPr>
          <a:xfrm flipH="1" rot="-1158598">
            <a:off x="4173831" y="2432676"/>
            <a:ext cx="100987" cy="13915"/>
          </a:xfrm>
          <a:custGeom>
            <a:rect b="b" l="l" r="r" t="t"/>
            <a:pathLst>
              <a:path extrusionOk="0" h="537" w="2125">
                <a:moveTo>
                  <a:pt x="1" y="1"/>
                </a:moveTo>
                <a:lnTo>
                  <a:pt x="1" y="536"/>
                </a:lnTo>
                <a:lnTo>
                  <a:pt x="2124" y="536"/>
                </a:lnTo>
                <a:lnTo>
                  <a:pt x="212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"/>
          <p:cNvSpPr txBox="1"/>
          <p:nvPr>
            <p:ph idx="1" type="body"/>
          </p:nvPr>
        </p:nvSpPr>
        <p:spPr>
          <a:xfrm>
            <a:off x="1486675" y="1848925"/>
            <a:ext cx="9422700" cy="2527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i="1" lang="en" sz="2100"/>
              <a:t>“Search algorithms allow AI systems to solve complex problems efficiently by exploring vast solution spaces. They enable machines to find optimal or near-optimal solutions, leading to improved decision-making, planning, optimization, and problem-solving in a wide range of real-life scenarios.</a:t>
            </a:r>
            <a:r>
              <a:rPr lang="en" sz="2100"/>
              <a:t>” 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 sz="2100" u="sng">
                <a:solidFill>
                  <a:schemeClr val="hlink"/>
                </a:solidFill>
                <a:hlinkClick r:id="rId3"/>
              </a:rPr>
              <a:t>The Medium</a:t>
            </a:r>
            <a:r>
              <a:rPr b="1" lang="en" sz="2100"/>
              <a:t> (&lt;- link to read more)</a:t>
            </a:r>
            <a:endParaRPr b="1"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195" name="Google Shape;195;p9"/>
          <p:cNvSpPr/>
          <p:nvPr/>
        </p:nvSpPr>
        <p:spPr>
          <a:xfrm>
            <a:off x="928530" y="827099"/>
            <a:ext cx="10298700" cy="2325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9"/>
          <p:cNvSpPr/>
          <p:nvPr/>
        </p:nvSpPr>
        <p:spPr>
          <a:xfrm>
            <a:off x="928525" y="827100"/>
            <a:ext cx="2073900" cy="2325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9">
            <a:hlinkClick action="ppaction://hlinksldjump" r:id="rId4"/>
          </p:cNvPr>
          <p:cNvSpPr/>
          <p:nvPr/>
        </p:nvSpPr>
        <p:spPr>
          <a:xfrm>
            <a:off x="932566" y="5165452"/>
            <a:ext cx="4928400" cy="6897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Back</a:t>
            </a:r>
            <a:endParaRPr/>
          </a:p>
        </p:txBody>
      </p:sp>
      <p:sp>
        <p:nvSpPr>
          <p:cNvPr id="198" name="Google Shape;198;p9">
            <a:hlinkClick/>
          </p:cNvPr>
          <p:cNvSpPr/>
          <p:nvPr/>
        </p:nvSpPr>
        <p:spPr>
          <a:xfrm>
            <a:off x="6274639" y="5159396"/>
            <a:ext cx="4928400" cy="6897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Next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"/>
          <p:cNvSpPr txBox="1"/>
          <p:nvPr>
            <p:ph type="title"/>
          </p:nvPr>
        </p:nvSpPr>
        <p:spPr>
          <a:xfrm>
            <a:off x="1474029" y="1730300"/>
            <a:ext cx="9422700" cy="592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Preface</a:t>
            </a:r>
            <a:endParaRPr sz="3300"/>
          </a:p>
        </p:txBody>
      </p:sp>
      <p:sp>
        <p:nvSpPr>
          <p:cNvPr id="204" name="Google Shape;204;p10"/>
          <p:cNvSpPr txBox="1"/>
          <p:nvPr>
            <p:ph idx="1" type="body"/>
          </p:nvPr>
        </p:nvSpPr>
        <p:spPr>
          <a:xfrm>
            <a:off x="1474021" y="2549425"/>
            <a:ext cx="5839200" cy="2077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Agents: Virtual Robots with functions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Pathfinding Algorithms: Algorithms that search for the best way to travel from one place to another.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Estimations</a:t>
            </a:r>
            <a:endParaRPr sz="1800"/>
          </a:p>
        </p:txBody>
      </p:sp>
      <p:sp>
        <p:nvSpPr>
          <p:cNvPr id="205" name="Google Shape;205;p10"/>
          <p:cNvSpPr/>
          <p:nvPr/>
        </p:nvSpPr>
        <p:spPr>
          <a:xfrm>
            <a:off x="928530" y="827099"/>
            <a:ext cx="10298700" cy="2325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0"/>
          <p:cNvSpPr/>
          <p:nvPr/>
        </p:nvSpPr>
        <p:spPr>
          <a:xfrm>
            <a:off x="928525" y="827100"/>
            <a:ext cx="3126000" cy="2325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0">
            <a:hlinkClick action="ppaction://hlinksldjump" r:id="rId3"/>
          </p:cNvPr>
          <p:cNvSpPr/>
          <p:nvPr/>
        </p:nvSpPr>
        <p:spPr>
          <a:xfrm>
            <a:off x="932566" y="5165452"/>
            <a:ext cx="4928400" cy="6897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Back</a:t>
            </a:r>
            <a:endParaRPr/>
          </a:p>
        </p:txBody>
      </p:sp>
      <p:sp>
        <p:nvSpPr>
          <p:cNvPr id="208" name="Google Shape;208;p10">
            <a:hlinkClick/>
          </p:cNvPr>
          <p:cNvSpPr/>
          <p:nvPr/>
        </p:nvSpPr>
        <p:spPr>
          <a:xfrm>
            <a:off x="6274639" y="5159396"/>
            <a:ext cx="4928400" cy="6897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Next</a:t>
            </a:r>
            <a:endParaRPr/>
          </a:p>
        </p:txBody>
      </p:sp>
      <p:pic>
        <p:nvPicPr>
          <p:cNvPr descr="Search and Planning — Artificial Intelligence MIB Lecture" id="209" name="Google Shape;209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3275" y="1860600"/>
            <a:ext cx="3583450" cy="292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"/>
          <p:cNvSpPr txBox="1"/>
          <p:nvPr>
            <p:ph type="title"/>
          </p:nvPr>
        </p:nvSpPr>
        <p:spPr>
          <a:xfrm>
            <a:off x="1474029" y="1684625"/>
            <a:ext cx="9422700" cy="592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Pathfinding Procedures</a:t>
            </a:r>
            <a:endParaRPr sz="3300"/>
          </a:p>
        </p:txBody>
      </p:sp>
      <p:sp>
        <p:nvSpPr>
          <p:cNvPr id="215" name="Google Shape;215;p11"/>
          <p:cNvSpPr txBox="1"/>
          <p:nvPr>
            <p:ph idx="1" type="body"/>
          </p:nvPr>
        </p:nvSpPr>
        <p:spPr>
          <a:xfrm>
            <a:off x="1474022" y="2390400"/>
            <a:ext cx="6727800" cy="2077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Imagine a robot trying to find its way out of a room with a large obstacle in front of it that curves inward, creating two possible paths around it.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A basic algorithm, like Dijkstra's, would make the robot explore both paths around the obstacle.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It would figure out which path has the lowest "cost" (meaning the shortest or easiest way) to reach the exit from the starting point.</a:t>
            </a:r>
            <a:endParaRPr sz="1800"/>
          </a:p>
        </p:txBody>
      </p:sp>
      <p:sp>
        <p:nvSpPr>
          <p:cNvPr id="216" name="Google Shape;216;p11"/>
          <p:cNvSpPr/>
          <p:nvPr/>
        </p:nvSpPr>
        <p:spPr>
          <a:xfrm>
            <a:off x="928530" y="827099"/>
            <a:ext cx="10298700" cy="2325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1"/>
          <p:cNvSpPr/>
          <p:nvPr/>
        </p:nvSpPr>
        <p:spPr>
          <a:xfrm>
            <a:off x="928499" y="827100"/>
            <a:ext cx="5167500" cy="2325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1">
            <a:hlinkClick action="ppaction://hlinksldjump" r:id="rId3"/>
          </p:cNvPr>
          <p:cNvSpPr/>
          <p:nvPr/>
        </p:nvSpPr>
        <p:spPr>
          <a:xfrm>
            <a:off x="932566" y="5165452"/>
            <a:ext cx="4928400" cy="6897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Back</a:t>
            </a:r>
            <a:endParaRPr/>
          </a:p>
        </p:txBody>
      </p:sp>
      <p:sp>
        <p:nvSpPr>
          <p:cNvPr id="219" name="Google Shape;219;p11">
            <a:hlinkClick/>
          </p:cNvPr>
          <p:cNvSpPr/>
          <p:nvPr/>
        </p:nvSpPr>
        <p:spPr>
          <a:xfrm>
            <a:off x="6274639" y="5159396"/>
            <a:ext cx="4928400" cy="6897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Next</a:t>
            </a:r>
            <a:endParaRPr/>
          </a:p>
        </p:txBody>
      </p:sp>
      <p:pic>
        <p:nvPicPr>
          <p:cNvPr id="220" name="Google Shape;220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0600" y="2431777"/>
            <a:ext cx="3327725" cy="19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1"/>
          <p:cNvSpPr txBox="1"/>
          <p:nvPr/>
        </p:nvSpPr>
        <p:spPr>
          <a:xfrm>
            <a:off x="5395565" y="1253516"/>
            <a:ext cx="1429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  <a:latin typeface="Barlow Semi Condensed Black"/>
                <a:ea typeface="Barlow Semi Condensed Black"/>
                <a:cs typeface="Barlow Semi Condensed Black"/>
                <a:sym typeface="Barlow Semi Condensed Black"/>
              </a:rPr>
              <a:t>2</a:t>
            </a:r>
            <a:r>
              <a:rPr b="0" i="0" lang="en" sz="4000" u="none" cap="none" strike="noStrike">
                <a:solidFill>
                  <a:schemeClr val="accent2"/>
                </a:solidFill>
                <a:latin typeface="Barlow Semi Condensed Black"/>
                <a:ea typeface="Barlow Semi Condensed Black"/>
                <a:cs typeface="Barlow Semi Condensed Black"/>
                <a:sym typeface="Barlow Semi Condensed Black"/>
              </a:rPr>
              <a:t>.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"/>
          <p:cNvSpPr txBox="1"/>
          <p:nvPr>
            <p:ph type="title"/>
          </p:nvPr>
        </p:nvSpPr>
        <p:spPr>
          <a:xfrm>
            <a:off x="1474029" y="1869450"/>
            <a:ext cx="9422700" cy="592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3300"/>
              <a:t>What is the A* algorithm?</a:t>
            </a:r>
            <a:endParaRPr sz="3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3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</p:txBody>
      </p:sp>
      <p:sp>
        <p:nvSpPr>
          <p:cNvPr id="227" name="Google Shape;227;p12"/>
          <p:cNvSpPr txBox="1"/>
          <p:nvPr>
            <p:ph idx="1" type="body"/>
          </p:nvPr>
        </p:nvSpPr>
        <p:spPr>
          <a:xfrm>
            <a:off x="1474022" y="2549425"/>
            <a:ext cx="6411000" cy="2077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A pathfinding algorithm that reduces the time it takes in finding the shortest path by checking how far you traveled, and how far you need to go to reach your destination.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It executes this through the use of </a:t>
            </a:r>
            <a:r>
              <a:rPr b="1" lang="en" sz="1800"/>
              <a:t>heuristics</a:t>
            </a:r>
            <a:r>
              <a:rPr lang="en" sz="1800"/>
              <a:t>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Video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8" name="Google Shape;228;p12">
            <a:hlinkClick/>
          </p:cNvPr>
          <p:cNvSpPr/>
          <p:nvPr/>
        </p:nvSpPr>
        <p:spPr>
          <a:xfrm>
            <a:off x="932566" y="5165452"/>
            <a:ext cx="4928400" cy="6897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Back</a:t>
            </a:r>
            <a:endParaRPr/>
          </a:p>
        </p:txBody>
      </p:sp>
      <p:sp>
        <p:nvSpPr>
          <p:cNvPr id="229" name="Google Shape;229;p12">
            <a:hlinkClick/>
          </p:cNvPr>
          <p:cNvSpPr/>
          <p:nvPr/>
        </p:nvSpPr>
        <p:spPr>
          <a:xfrm>
            <a:off x="6274639" y="5159396"/>
            <a:ext cx="4928400" cy="6897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Next</a:t>
            </a:r>
            <a:endParaRPr/>
          </a:p>
        </p:txBody>
      </p:sp>
      <p:sp>
        <p:nvSpPr>
          <p:cNvPr id="230" name="Google Shape;230;p12"/>
          <p:cNvSpPr/>
          <p:nvPr/>
        </p:nvSpPr>
        <p:spPr>
          <a:xfrm>
            <a:off x="928530" y="827099"/>
            <a:ext cx="10298700" cy="2325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2"/>
          <p:cNvSpPr/>
          <p:nvPr/>
        </p:nvSpPr>
        <p:spPr>
          <a:xfrm>
            <a:off x="928524" y="827100"/>
            <a:ext cx="6730200" cy="2325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* Search Algorithm. A* search algorithm is a path finding… | by Claire Lee  | Medium" id="232" name="Google Shape;232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7475" y="2398675"/>
            <a:ext cx="3169250" cy="226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"/>
          <p:cNvSpPr txBox="1"/>
          <p:nvPr>
            <p:ph type="title"/>
          </p:nvPr>
        </p:nvSpPr>
        <p:spPr>
          <a:xfrm>
            <a:off x="1474029" y="1569925"/>
            <a:ext cx="9422700" cy="592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Heuristics?</a:t>
            </a:r>
            <a:endParaRPr sz="3300"/>
          </a:p>
        </p:txBody>
      </p:sp>
      <p:sp>
        <p:nvSpPr>
          <p:cNvPr id="238" name="Google Shape;238;p13"/>
          <p:cNvSpPr txBox="1"/>
          <p:nvPr>
            <p:ph idx="1" type="body"/>
          </p:nvPr>
        </p:nvSpPr>
        <p:spPr>
          <a:xfrm>
            <a:off x="1474015" y="2305100"/>
            <a:ext cx="9422700" cy="2077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Heuristics are an additional variable to a search function separate from the lowest cost function that we see in Dijkstra’s algorithm.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This is an estimated cost of the shortest path from the destination to the agent’s current position.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We take advantage of the use of Manhattan distances in this algorithm.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9" name="Google Shape;239;p13"/>
          <p:cNvSpPr/>
          <p:nvPr/>
        </p:nvSpPr>
        <p:spPr>
          <a:xfrm>
            <a:off x="928530" y="827099"/>
            <a:ext cx="10298700" cy="2325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3"/>
          <p:cNvSpPr/>
          <p:nvPr/>
        </p:nvSpPr>
        <p:spPr>
          <a:xfrm>
            <a:off x="928501" y="827100"/>
            <a:ext cx="8274600" cy="2325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3">
            <a:hlinkClick/>
          </p:cNvPr>
          <p:cNvSpPr/>
          <p:nvPr/>
        </p:nvSpPr>
        <p:spPr>
          <a:xfrm>
            <a:off x="932566" y="5165452"/>
            <a:ext cx="4928400" cy="6897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Back</a:t>
            </a:r>
            <a:endParaRPr/>
          </a:p>
        </p:txBody>
      </p:sp>
      <p:sp>
        <p:nvSpPr>
          <p:cNvPr id="242" name="Google Shape;242;p13">
            <a:hlinkClick/>
          </p:cNvPr>
          <p:cNvSpPr/>
          <p:nvPr/>
        </p:nvSpPr>
        <p:spPr>
          <a:xfrm>
            <a:off x="6274639" y="5159396"/>
            <a:ext cx="4928400" cy="6897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Next</a:t>
            </a:r>
            <a:endParaRPr/>
          </a:p>
        </p:txBody>
      </p:sp>
      <p:sp>
        <p:nvSpPr>
          <p:cNvPr id="243" name="Google Shape;243;p13"/>
          <p:cNvSpPr txBox="1"/>
          <p:nvPr/>
        </p:nvSpPr>
        <p:spPr>
          <a:xfrm>
            <a:off x="1505525" y="4048625"/>
            <a:ext cx="93597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* Manhattan Distances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the distance between two points in a grid-based system where you can only move horizontally or vertically, not diagonally.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13"/>
          <p:cNvSpPr/>
          <p:nvPr/>
        </p:nvSpPr>
        <p:spPr>
          <a:xfrm>
            <a:off x="3934253" y="1698192"/>
            <a:ext cx="352677" cy="335654"/>
          </a:xfrm>
          <a:custGeom>
            <a:rect b="b" l="l" r="r" t="t"/>
            <a:pathLst>
              <a:path extrusionOk="0" h="9849" w="10671">
                <a:moveTo>
                  <a:pt x="8726" y="1430"/>
                </a:moveTo>
                <a:lnTo>
                  <a:pt x="3391" y="6426"/>
                </a:lnTo>
                <a:lnTo>
                  <a:pt x="946" y="5588"/>
                </a:lnTo>
                <a:lnTo>
                  <a:pt x="8726" y="1430"/>
                </a:lnTo>
                <a:close/>
                <a:moveTo>
                  <a:pt x="9957" y="1216"/>
                </a:moveTo>
                <a:lnTo>
                  <a:pt x="8833" y="8282"/>
                </a:lnTo>
                <a:lnTo>
                  <a:pt x="6442" y="7461"/>
                </a:lnTo>
                <a:lnTo>
                  <a:pt x="6424" y="7461"/>
                </a:lnTo>
                <a:lnTo>
                  <a:pt x="5478" y="7122"/>
                </a:lnTo>
                <a:lnTo>
                  <a:pt x="9957" y="1216"/>
                </a:lnTo>
                <a:close/>
                <a:moveTo>
                  <a:pt x="8761" y="2001"/>
                </a:moveTo>
                <a:lnTo>
                  <a:pt x="4943" y="6944"/>
                </a:lnTo>
                <a:lnTo>
                  <a:pt x="4782" y="7158"/>
                </a:lnTo>
                <a:cubicBezTo>
                  <a:pt x="4765" y="7176"/>
                  <a:pt x="4747" y="7211"/>
                  <a:pt x="4729" y="7265"/>
                </a:cubicBezTo>
                <a:lnTo>
                  <a:pt x="4693" y="7425"/>
                </a:lnTo>
                <a:lnTo>
                  <a:pt x="4426" y="8639"/>
                </a:lnTo>
                <a:lnTo>
                  <a:pt x="3783" y="6783"/>
                </a:lnTo>
                <a:lnTo>
                  <a:pt x="8761" y="2001"/>
                </a:lnTo>
                <a:close/>
                <a:moveTo>
                  <a:pt x="5211" y="7622"/>
                </a:moveTo>
                <a:lnTo>
                  <a:pt x="5853" y="7836"/>
                </a:lnTo>
                <a:lnTo>
                  <a:pt x="4961" y="8710"/>
                </a:lnTo>
                <a:lnTo>
                  <a:pt x="4961" y="8710"/>
                </a:lnTo>
                <a:lnTo>
                  <a:pt x="5211" y="7622"/>
                </a:lnTo>
                <a:close/>
                <a:moveTo>
                  <a:pt x="10390" y="0"/>
                </a:moveTo>
                <a:cubicBezTo>
                  <a:pt x="10342" y="0"/>
                  <a:pt x="10292" y="14"/>
                  <a:pt x="10242" y="39"/>
                </a:cubicBezTo>
                <a:lnTo>
                  <a:pt x="161" y="5391"/>
                </a:lnTo>
                <a:cubicBezTo>
                  <a:pt x="72" y="5445"/>
                  <a:pt x="1" y="5552"/>
                  <a:pt x="1" y="5641"/>
                </a:cubicBezTo>
                <a:cubicBezTo>
                  <a:pt x="1" y="5748"/>
                  <a:pt x="90" y="5855"/>
                  <a:pt x="179" y="5873"/>
                </a:cubicBezTo>
                <a:lnTo>
                  <a:pt x="2945" y="6819"/>
                </a:lnTo>
                <a:lnTo>
                  <a:pt x="3301" y="6944"/>
                </a:lnTo>
                <a:lnTo>
                  <a:pt x="3373" y="7176"/>
                </a:lnTo>
                <a:lnTo>
                  <a:pt x="4194" y="9638"/>
                </a:lnTo>
                <a:lnTo>
                  <a:pt x="4194" y="9656"/>
                </a:lnTo>
                <a:lnTo>
                  <a:pt x="4194" y="9674"/>
                </a:lnTo>
                <a:cubicBezTo>
                  <a:pt x="4229" y="9745"/>
                  <a:pt x="4301" y="9816"/>
                  <a:pt x="4390" y="9834"/>
                </a:cubicBezTo>
                <a:cubicBezTo>
                  <a:pt x="4419" y="9844"/>
                  <a:pt x="4446" y="9848"/>
                  <a:pt x="4472" y="9848"/>
                </a:cubicBezTo>
                <a:cubicBezTo>
                  <a:pt x="4543" y="9848"/>
                  <a:pt x="4605" y="9815"/>
                  <a:pt x="4658" y="9763"/>
                </a:cubicBezTo>
                <a:lnTo>
                  <a:pt x="4747" y="9674"/>
                </a:lnTo>
                <a:lnTo>
                  <a:pt x="6424" y="8032"/>
                </a:lnTo>
                <a:lnTo>
                  <a:pt x="8975" y="8906"/>
                </a:lnTo>
                <a:cubicBezTo>
                  <a:pt x="9001" y="8919"/>
                  <a:pt x="9028" y="8925"/>
                  <a:pt x="9056" y="8925"/>
                </a:cubicBezTo>
                <a:cubicBezTo>
                  <a:pt x="9106" y="8925"/>
                  <a:pt x="9155" y="8905"/>
                  <a:pt x="9190" y="8871"/>
                </a:cubicBezTo>
                <a:cubicBezTo>
                  <a:pt x="9261" y="8835"/>
                  <a:pt x="9314" y="8764"/>
                  <a:pt x="9332" y="8692"/>
                </a:cubicBezTo>
                <a:lnTo>
                  <a:pt x="10653" y="324"/>
                </a:lnTo>
                <a:cubicBezTo>
                  <a:pt x="10670" y="199"/>
                  <a:pt x="10617" y="110"/>
                  <a:pt x="10546" y="56"/>
                </a:cubicBezTo>
                <a:cubicBezTo>
                  <a:pt x="10498" y="18"/>
                  <a:pt x="10445" y="0"/>
                  <a:pt x="1039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4"/>
          <p:cNvSpPr txBox="1"/>
          <p:nvPr>
            <p:ph idx="1" type="body"/>
          </p:nvPr>
        </p:nvSpPr>
        <p:spPr>
          <a:xfrm>
            <a:off x="1217225" y="2549425"/>
            <a:ext cx="6316200" cy="2077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NPC pathfinding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Logistics Optimizations (Mail carrier services, food delivery)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Warehouse Navigation systems (Amazon)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0" name="Google Shape;250;p14"/>
          <p:cNvSpPr/>
          <p:nvPr/>
        </p:nvSpPr>
        <p:spPr>
          <a:xfrm>
            <a:off x="928530" y="827099"/>
            <a:ext cx="10298700" cy="2325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4"/>
          <p:cNvSpPr/>
          <p:nvPr/>
        </p:nvSpPr>
        <p:spPr>
          <a:xfrm>
            <a:off x="928529" y="827099"/>
            <a:ext cx="2059200" cy="2325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4"/>
          <p:cNvSpPr/>
          <p:nvPr/>
        </p:nvSpPr>
        <p:spPr>
          <a:xfrm>
            <a:off x="928529" y="827099"/>
            <a:ext cx="3088800" cy="2325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425" y="2549425"/>
            <a:ext cx="3693800" cy="318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4"/>
          <p:cNvSpPr txBox="1"/>
          <p:nvPr/>
        </p:nvSpPr>
        <p:spPr>
          <a:xfrm>
            <a:off x="5547965" y="1405916"/>
            <a:ext cx="1429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  <a:latin typeface="Barlow Semi Condensed Black"/>
                <a:ea typeface="Barlow Semi Condensed Black"/>
                <a:cs typeface="Barlow Semi Condensed Black"/>
                <a:sym typeface="Barlow Semi Condensed Black"/>
              </a:rPr>
              <a:t>3</a:t>
            </a:r>
            <a:r>
              <a:rPr b="0" i="0" lang="en" sz="4000" u="none" cap="none" strike="noStrike">
                <a:solidFill>
                  <a:schemeClr val="accent2"/>
                </a:solidFill>
                <a:latin typeface="Barlow Semi Condensed Black"/>
                <a:ea typeface="Barlow Semi Condensed Black"/>
                <a:cs typeface="Barlow Semi Condensed Black"/>
                <a:sym typeface="Barlow Semi Condensed Black"/>
              </a:rPr>
              <a:t>.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55" name="Google Shape;255;p14"/>
          <p:cNvSpPr txBox="1"/>
          <p:nvPr>
            <p:ph type="title"/>
          </p:nvPr>
        </p:nvSpPr>
        <p:spPr>
          <a:xfrm>
            <a:off x="1384654" y="1805925"/>
            <a:ext cx="9422700" cy="592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Use Cases</a:t>
            </a:r>
            <a:endParaRPr sz="3300"/>
          </a:p>
        </p:txBody>
      </p:sp>
      <p:pic>
        <p:nvPicPr>
          <p:cNvPr descr="Google Maps Review | PCMag" id="256" name="Google Shape;256;p14"/>
          <p:cNvPicPr preferRelativeResize="0"/>
          <p:nvPr/>
        </p:nvPicPr>
        <p:blipFill rotWithShape="1">
          <a:blip r:embed="rId4">
            <a:alphaModFix/>
          </a:blip>
          <a:srcRect b="18082" l="29166" r="33217" t="20074"/>
          <a:stretch/>
        </p:blipFill>
        <p:spPr>
          <a:xfrm rot="-8">
            <a:off x="5809460" y="4437636"/>
            <a:ext cx="1417985" cy="15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5251" y="4313888"/>
            <a:ext cx="4181650" cy="18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44322" y="1168511"/>
            <a:ext cx="1272002" cy="1272002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4"/>
          <p:cNvSpPr/>
          <p:nvPr/>
        </p:nvSpPr>
        <p:spPr>
          <a:xfrm>
            <a:off x="928529" y="827099"/>
            <a:ext cx="10299600" cy="2325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5"/>
          <p:cNvSpPr txBox="1"/>
          <p:nvPr>
            <p:ph type="title"/>
          </p:nvPr>
        </p:nvSpPr>
        <p:spPr>
          <a:xfrm>
            <a:off x="1904425" y="2879375"/>
            <a:ext cx="8054700" cy="1230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Mania">
  <a:themeElements>
    <a:clrScheme name="Simple Light">
      <a:dk1>
        <a:srgbClr val="3F3F3F"/>
      </a:dk1>
      <a:lt1>
        <a:srgbClr val="F2F2F2"/>
      </a:lt1>
      <a:dk2>
        <a:srgbClr val="3F3F3F"/>
      </a:dk2>
      <a:lt2>
        <a:srgbClr val="F2F2F2"/>
      </a:lt2>
      <a:accent1>
        <a:srgbClr val="FFFFFF"/>
      </a:accent1>
      <a:accent2>
        <a:srgbClr val="FF00FF"/>
      </a:accent2>
      <a:accent3>
        <a:srgbClr val="EAD1DC"/>
      </a:accent3>
      <a:accent4>
        <a:srgbClr val="662E77"/>
      </a:accent4>
      <a:accent5>
        <a:srgbClr val="920092"/>
      </a:accent5>
      <a:accent6>
        <a:srgbClr val="450059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